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notesSlides/notesSlide4.xml" ContentType="application/vnd.openxmlformats-officedocument.presentationml.notesSlide+xml"/>
  <Override PartName="/ppt/charts/chart2.xml" ContentType="application/vnd.openxmlformats-officedocument.drawingml.chart+xml"/>
  <Override PartName="/ppt/notesSlides/notesSlide5.xml" ContentType="application/vnd.openxmlformats-officedocument.presentationml.notesSlide+xml"/>
  <Override PartName="/ppt/charts/chart3.xml" ContentType="application/vnd.openxmlformats-officedocument.drawingml.chart+xml"/>
  <Override PartName="/ppt/notesSlides/notesSlide6.xml" ContentType="application/vnd.openxmlformats-officedocument.presentationml.notesSlide+xml"/>
  <Override PartName="/ppt/charts/chart4.xml" ContentType="application/vnd.openxmlformats-officedocument.drawingml.chart+xml"/>
  <Override PartName="/ppt/notesSlides/notesSlide7.xml" ContentType="application/vnd.openxmlformats-officedocument.presentationml.notesSlide+xml"/>
  <Override PartName="/ppt/charts/chart5.xml" ContentType="application/vnd.openxmlformats-officedocument.drawingml.chart+xml"/>
  <Override PartName="/ppt/notesSlides/notesSlide8.xml" ContentType="application/vnd.openxmlformats-officedocument.presentationml.notesSlide+xml"/>
  <Override PartName="/ppt/charts/chart6.xml" ContentType="application/vnd.openxmlformats-officedocument.drawingml.chart+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2" r:id="rId4"/>
  </p:sldMasterIdLst>
  <p:notesMasterIdLst>
    <p:notesMasterId r:id="rId50"/>
  </p:notesMasterIdLst>
  <p:handoutMasterIdLst>
    <p:handoutMasterId r:id="rId51"/>
  </p:handoutMasterIdLst>
  <p:sldIdLst>
    <p:sldId id="441" r:id="rId5"/>
    <p:sldId id="481" r:id="rId6"/>
    <p:sldId id="479" r:id="rId7"/>
    <p:sldId id="480" r:id="rId8"/>
    <p:sldId id="482" r:id="rId9"/>
    <p:sldId id="257" r:id="rId10"/>
    <p:sldId id="442" r:id="rId11"/>
    <p:sldId id="471" r:id="rId12"/>
    <p:sldId id="472" r:id="rId13"/>
    <p:sldId id="473" r:id="rId14"/>
    <p:sldId id="474" r:id="rId15"/>
    <p:sldId id="475" r:id="rId16"/>
    <p:sldId id="476" r:id="rId17"/>
    <p:sldId id="477" r:id="rId18"/>
    <p:sldId id="478" r:id="rId19"/>
    <p:sldId id="470" r:id="rId20"/>
    <p:sldId id="443" r:id="rId21"/>
    <p:sldId id="444" r:id="rId22"/>
    <p:sldId id="445" r:id="rId23"/>
    <p:sldId id="446" r:id="rId24"/>
    <p:sldId id="447" r:id="rId25"/>
    <p:sldId id="448" r:id="rId26"/>
    <p:sldId id="449" r:id="rId27"/>
    <p:sldId id="450" r:id="rId28"/>
    <p:sldId id="451" r:id="rId29"/>
    <p:sldId id="452" r:id="rId30"/>
    <p:sldId id="453" r:id="rId31"/>
    <p:sldId id="454" r:id="rId32"/>
    <p:sldId id="455" r:id="rId33"/>
    <p:sldId id="457" r:id="rId34"/>
    <p:sldId id="456" r:id="rId35"/>
    <p:sldId id="458" r:id="rId36"/>
    <p:sldId id="459" r:id="rId37"/>
    <p:sldId id="460" r:id="rId38"/>
    <p:sldId id="461" r:id="rId39"/>
    <p:sldId id="462" r:id="rId40"/>
    <p:sldId id="464" r:id="rId41"/>
    <p:sldId id="465" r:id="rId42"/>
    <p:sldId id="466" r:id="rId43"/>
    <p:sldId id="467" r:id="rId44"/>
    <p:sldId id="468" r:id="rId45"/>
    <p:sldId id="469" r:id="rId46"/>
    <p:sldId id="353" r:id="rId47"/>
    <p:sldId id="380" r:id="rId48"/>
    <p:sldId id="440" r:id="rId49"/>
  </p:sldIdLst>
  <p:sldSz cx="9144000" cy="6858000" type="screen4x3"/>
  <p:notesSz cx="6797675" cy="9926638"/>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18">
          <p15:clr>
            <a:srgbClr val="A4A3A4"/>
          </p15:clr>
        </p15:guide>
        <p15:guide id="2" orient="horz" pos="958">
          <p15:clr>
            <a:srgbClr val="A4A3A4"/>
          </p15:clr>
        </p15:guide>
        <p15:guide id="3" orient="horz" pos="1820">
          <p15:clr>
            <a:srgbClr val="A4A3A4"/>
          </p15:clr>
        </p15:guide>
        <p15:guide id="4" orient="horz" pos="1956">
          <p15:clr>
            <a:srgbClr val="A4A3A4"/>
          </p15:clr>
        </p15:guide>
        <p15:guide id="5" orient="horz" pos="2954">
          <p15:clr>
            <a:srgbClr val="A4A3A4"/>
          </p15:clr>
        </p15:guide>
        <p15:guide id="6" orient="horz" pos="3816">
          <p15:clr>
            <a:srgbClr val="A4A3A4"/>
          </p15:clr>
        </p15:guide>
        <p15:guide id="7" orient="horz" pos="3952">
          <p15:clr>
            <a:srgbClr val="A4A3A4"/>
          </p15:clr>
        </p15:guide>
        <p15:guide id="8" orient="horz" pos="822">
          <p15:clr>
            <a:srgbClr val="A4A3A4"/>
          </p15:clr>
        </p15:guide>
        <p15:guide id="9" pos="272">
          <p15:clr>
            <a:srgbClr val="A4A3A4"/>
          </p15:clr>
        </p15:guide>
        <p15:guide id="10" pos="1905">
          <p15:clr>
            <a:srgbClr val="A4A3A4"/>
          </p15:clr>
        </p15:guide>
        <p15:guide id="11" pos="2041">
          <p15:clr>
            <a:srgbClr val="A4A3A4"/>
          </p15:clr>
        </p15:guide>
        <p15:guide id="12" pos="3674">
          <p15:clr>
            <a:srgbClr val="A4A3A4"/>
          </p15:clr>
        </p15:guide>
        <p15:guide id="13" pos="3810">
          <p15:clr>
            <a:srgbClr val="A4A3A4"/>
          </p15:clr>
        </p15:guide>
        <p15:guide id="14" pos="5579">
          <p15:clr>
            <a:srgbClr val="A4A3A4"/>
          </p15:clr>
        </p15:guide>
        <p15:guide id="15" pos="2789">
          <p15:clr>
            <a:srgbClr val="A4A3A4"/>
          </p15:clr>
        </p15:guide>
        <p15:guide id="16" pos="2925">
          <p15:clr>
            <a:srgbClr val="A4A3A4"/>
          </p15:clr>
        </p15:guide>
        <p15:guide id="17" pos="5443">
          <p15:clr>
            <a:srgbClr val="A4A3A4"/>
          </p15:clr>
        </p15:guide>
        <p15:guide id="18" pos="431">
          <p15:clr>
            <a:srgbClr val="A4A3A4"/>
          </p15:clr>
        </p15:guide>
      </p15:sldGuideLst>
    </p:ext>
    <p:ext uri="{2D200454-40CA-4A62-9FC3-DE9A4176ACB9}">
      <p15:notesGuideLst xmlns:p15="http://schemas.microsoft.com/office/powerpoint/2012/main">
        <p15:guide id="1" orient="horz" pos="5505">
          <p15:clr>
            <a:srgbClr val="A4A3A4"/>
          </p15:clr>
        </p15:guide>
        <p15:guide id="2" orient="horz" pos="938">
          <p15:clr>
            <a:srgbClr val="A4A3A4"/>
          </p15:clr>
        </p15:guide>
        <p15:guide id="3" pos="2141">
          <p15:clr>
            <a:srgbClr val="A4A3A4"/>
          </p15:clr>
        </p15:guide>
        <p15:guide id="4" pos="167">
          <p15:clr>
            <a:srgbClr val="A4A3A4"/>
          </p15:clr>
        </p15:guide>
        <p15:guide id="5" pos="4114">
          <p15:clr>
            <a:srgbClr val="A4A3A4"/>
          </p15:clr>
        </p15:guide>
        <p15:guide id="6" pos="1764">
          <p15:clr>
            <a:srgbClr val="A4A3A4"/>
          </p15:clr>
        </p15:guide>
        <p15:guide id="7" pos="186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3FCF78-C638-439B-941D-9E0E782C1AE0}" v="752" dt="2021-02-24T23:26:06.7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1400" y="100"/>
      </p:cViewPr>
      <p:guideLst>
        <p:guide orient="horz" pos="2818"/>
        <p:guide orient="horz" pos="958"/>
        <p:guide orient="horz" pos="1820"/>
        <p:guide orient="horz" pos="1956"/>
        <p:guide orient="horz" pos="2954"/>
        <p:guide orient="horz" pos="3816"/>
        <p:guide orient="horz" pos="3952"/>
        <p:guide orient="horz" pos="822"/>
        <p:guide pos="272"/>
        <p:guide pos="1905"/>
        <p:guide pos="2041"/>
        <p:guide pos="3674"/>
        <p:guide pos="3810"/>
        <p:guide pos="5579"/>
        <p:guide pos="2789"/>
        <p:guide pos="2925"/>
        <p:guide pos="5443"/>
        <p:guide pos="431"/>
      </p:guideLst>
    </p:cSldViewPr>
  </p:slideViewPr>
  <p:notesTextViewPr>
    <p:cViewPr>
      <p:scale>
        <a:sx n="1" d="1"/>
        <a:sy n="1" d="1"/>
      </p:scale>
      <p:origin x="0" y="0"/>
    </p:cViewPr>
  </p:notesTextViewPr>
  <p:notesViewPr>
    <p:cSldViewPr snapToGrid="0">
      <p:cViewPr varScale="1">
        <p:scale>
          <a:sx n="66" d="100"/>
          <a:sy n="66" d="100"/>
        </p:scale>
        <p:origin x="0" y="0"/>
      </p:cViewPr>
      <p:guideLst>
        <p:guide orient="horz" pos="5505"/>
        <p:guide orient="horz" pos="938"/>
        <p:guide pos="2141"/>
        <p:guide pos="167"/>
        <p:guide pos="4114"/>
        <p:guide pos="1764"/>
        <p:guide pos="1869"/>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ander Bürger" userId="101424dc-fb21-4ad0-a2e8-c1a8a3cdc326" providerId="ADAL" clId="{BA3FCF78-C638-439B-941D-9E0E782C1AE0}"/>
    <pc:docChg chg="undo redo custSel addSld modSld sldOrd">
      <pc:chgData name="Alexander Bürger" userId="101424dc-fb21-4ad0-a2e8-c1a8a3cdc326" providerId="ADAL" clId="{BA3FCF78-C638-439B-941D-9E0E782C1AE0}" dt="2021-02-24T23:28:36.572" v="2612" actId="20577"/>
      <pc:docMkLst>
        <pc:docMk/>
      </pc:docMkLst>
      <pc:sldChg chg="addSp delSp modSp new mod ord">
        <pc:chgData name="Alexander Bürger" userId="101424dc-fb21-4ad0-a2e8-c1a8a3cdc326" providerId="ADAL" clId="{BA3FCF78-C638-439B-941D-9E0E782C1AE0}" dt="2021-02-24T23:26:32.756" v="2589" actId="1076"/>
        <pc:sldMkLst>
          <pc:docMk/>
          <pc:sldMk cId="3638991839" sldId="479"/>
        </pc:sldMkLst>
        <pc:spChg chg="del">
          <ac:chgData name="Alexander Bürger" userId="101424dc-fb21-4ad0-a2e8-c1a8a3cdc326" providerId="ADAL" clId="{BA3FCF78-C638-439B-941D-9E0E782C1AE0}" dt="2021-02-24T22:21:20.638" v="818" actId="478"/>
          <ac:spMkLst>
            <pc:docMk/>
            <pc:sldMk cId="3638991839" sldId="479"/>
            <ac:spMk id="2" creationId="{C4B6ED2E-0EA2-4434-8AE2-1ECC7B44645F}"/>
          </ac:spMkLst>
        </pc:spChg>
        <pc:spChg chg="mod">
          <ac:chgData name="Alexander Bürger" userId="101424dc-fb21-4ad0-a2e8-c1a8a3cdc326" providerId="ADAL" clId="{BA3FCF78-C638-439B-941D-9E0E782C1AE0}" dt="2021-02-24T22:24:55.778" v="885" actId="20577"/>
          <ac:spMkLst>
            <pc:docMk/>
            <pc:sldMk cId="3638991839" sldId="479"/>
            <ac:spMk id="3" creationId="{DB5B21C8-CB33-444D-BBBE-14386EE091F8}"/>
          </ac:spMkLst>
        </pc:spChg>
        <pc:spChg chg="add mod">
          <ac:chgData name="Alexander Bürger" userId="101424dc-fb21-4ad0-a2e8-c1a8a3cdc326" providerId="ADAL" clId="{BA3FCF78-C638-439B-941D-9E0E782C1AE0}" dt="2021-02-24T22:23:48.523" v="855" actId="14100"/>
          <ac:spMkLst>
            <pc:docMk/>
            <pc:sldMk cId="3638991839" sldId="479"/>
            <ac:spMk id="8" creationId="{DA2B04A5-7467-466C-B4D8-28ADB1CA8BA3}"/>
          </ac:spMkLst>
        </pc:spChg>
        <pc:spChg chg="add mod">
          <ac:chgData name="Alexander Bürger" userId="101424dc-fb21-4ad0-a2e8-c1a8a3cdc326" providerId="ADAL" clId="{BA3FCF78-C638-439B-941D-9E0E782C1AE0}" dt="2021-02-24T22:23:59.523" v="857" actId="1076"/>
          <ac:spMkLst>
            <pc:docMk/>
            <pc:sldMk cId="3638991839" sldId="479"/>
            <ac:spMk id="9" creationId="{B329C41F-24F5-4FE1-9A91-1E5912BC23BC}"/>
          </ac:spMkLst>
        </pc:spChg>
        <pc:spChg chg="add mod">
          <ac:chgData name="Alexander Bürger" userId="101424dc-fb21-4ad0-a2e8-c1a8a3cdc326" providerId="ADAL" clId="{BA3FCF78-C638-439B-941D-9E0E782C1AE0}" dt="2021-02-24T23:11:12.140" v="2301" actId="1076"/>
          <ac:spMkLst>
            <pc:docMk/>
            <pc:sldMk cId="3638991839" sldId="479"/>
            <ac:spMk id="10" creationId="{B109B8F8-15A7-4B15-9F89-FF20B3D3BFF4}"/>
          </ac:spMkLst>
        </pc:spChg>
        <pc:spChg chg="add del">
          <ac:chgData name="Alexander Bürger" userId="101424dc-fb21-4ad0-a2e8-c1a8a3cdc326" providerId="ADAL" clId="{BA3FCF78-C638-439B-941D-9E0E782C1AE0}" dt="2021-02-24T22:25:54.548" v="887" actId="478"/>
          <ac:spMkLst>
            <pc:docMk/>
            <pc:sldMk cId="3638991839" sldId="479"/>
            <ac:spMk id="12" creationId="{C2039E02-A710-4F64-9D9A-5E157A332B16}"/>
          </ac:spMkLst>
        </pc:spChg>
        <pc:spChg chg="add mod">
          <ac:chgData name="Alexander Bürger" userId="101424dc-fb21-4ad0-a2e8-c1a8a3cdc326" providerId="ADAL" clId="{BA3FCF78-C638-439B-941D-9E0E782C1AE0}" dt="2021-02-24T23:11:45.007" v="2333" actId="1035"/>
          <ac:spMkLst>
            <pc:docMk/>
            <pc:sldMk cId="3638991839" sldId="479"/>
            <ac:spMk id="13" creationId="{0A1AEE77-06FB-4066-B2F0-61369B97C243}"/>
          </ac:spMkLst>
        </pc:spChg>
        <pc:spChg chg="add mod">
          <ac:chgData name="Alexander Bürger" userId="101424dc-fb21-4ad0-a2e8-c1a8a3cdc326" providerId="ADAL" clId="{BA3FCF78-C638-439B-941D-9E0E782C1AE0}" dt="2021-02-24T23:11:45.007" v="2333" actId="1035"/>
          <ac:spMkLst>
            <pc:docMk/>
            <pc:sldMk cId="3638991839" sldId="479"/>
            <ac:spMk id="14" creationId="{EFE7E8EB-DB37-4B56-AECD-00A0DFFB84E5}"/>
          </ac:spMkLst>
        </pc:spChg>
        <pc:spChg chg="add mod">
          <ac:chgData name="Alexander Bürger" userId="101424dc-fb21-4ad0-a2e8-c1a8a3cdc326" providerId="ADAL" clId="{BA3FCF78-C638-439B-941D-9E0E782C1AE0}" dt="2021-02-24T23:11:45.007" v="2333" actId="1035"/>
          <ac:spMkLst>
            <pc:docMk/>
            <pc:sldMk cId="3638991839" sldId="479"/>
            <ac:spMk id="15" creationId="{46050CC3-ADD4-439F-8158-4B717E89D875}"/>
          </ac:spMkLst>
        </pc:spChg>
        <pc:spChg chg="add mod">
          <ac:chgData name="Alexander Bürger" userId="101424dc-fb21-4ad0-a2e8-c1a8a3cdc326" providerId="ADAL" clId="{BA3FCF78-C638-439B-941D-9E0E782C1AE0}" dt="2021-02-24T23:11:45.007" v="2333" actId="1035"/>
          <ac:spMkLst>
            <pc:docMk/>
            <pc:sldMk cId="3638991839" sldId="479"/>
            <ac:spMk id="16" creationId="{69178C64-0954-45DE-AC06-0ADEBD8C6092}"/>
          </ac:spMkLst>
        </pc:spChg>
        <pc:spChg chg="add mod">
          <ac:chgData name="Alexander Bürger" userId="101424dc-fb21-4ad0-a2e8-c1a8a3cdc326" providerId="ADAL" clId="{BA3FCF78-C638-439B-941D-9E0E782C1AE0}" dt="2021-02-24T23:11:45.007" v="2333" actId="1035"/>
          <ac:spMkLst>
            <pc:docMk/>
            <pc:sldMk cId="3638991839" sldId="479"/>
            <ac:spMk id="17" creationId="{A651B942-791F-40E9-AF8C-BD99501E20E8}"/>
          </ac:spMkLst>
        </pc:spChg>
        <pc:spChg chg="add mod">
          <ac:chgData name="Alexander Bürger" userId="101424dc-fb21-4ad0-a2e8-c1a8a3cdc326" providerId="ADAL" clId="{BA3FCF78-C638-439B-941D-9E0E782C1AE0}" dt="2021-02-24T23:11:45.007" v="2333" actId="1035"/>
          <ac:spMkLst>
            <pc:docMk/>
            <pc:sldMk cId="3638991839" sldId="479"/>
            <ac:spMk id="18" creationId="{A7F21E60-B190-4A72-8E3F-F5D6DEE33A5B}"/>
          </ac:spMkLst>
        </pc:spChg>
        <pc:spChg chg="add mod">
          <ac:chgData name="Alexander Bürger" userId="101424dc-fb21-4ad0-a2e8-c1a8a3cdc326" providerId="ADAL" clId="{BA3FCF78-C638-439B-941D-9E0E782C1AE0}" dt="2021-02-24T23:11:04.025" v="2300" actId="1076"/>
          <ac:spMkLst>
            <pc:docMk/>
            <pc:sldMk cId="3638991839" sldId="479"/>
            <ac:spMk id="19" creationId="{98101DA6-A50A-4A4B-9170-C07748DDF093}"/>
          </ac:spMkLst>
        </pc:spChg>
        <pc:spChg chg="add mod">
          <ac:chgData name="Alexander Bürger" userId="101424dc-fb21-4ad0-a2e8-c1a8a3cdc326" providerId="ADAL" clId="{BA3FCF78-C638-439B-941D-9E0E782C1AE0}" dt="2021-02-24T23:11:57.836" v="2338" actId="1076"/>
          <ac:spMkLst>
            <pc:docMk/>
            <pc:sldMk cId="3638991839" sldId="479"/>
            <ac:spMk id="20" creationId="{21A44F5E-0E3F-41BE-A2BE-CFE9B06CD667}"/>
          </ac:spMkLst>
        </pc:spChg>
        <pc:spChg chg="add mod">
          <ac:chgData name="Alexander Bürger" userId="101424dc-fb21-4ad0-a2e8-c1a8a3cdc326" providerId="ADAL" clId="{BA3FCF78-C638-439B-941D-9E0E782C1AE0}" dt="2021-02-24T23:12:13.715" v="2340" actId="1076"/>
          <ac:spMkLst>
            <pc:docMk/>
            <pc:sldMk cId="3638991839" sldId="479"/>
            <ac:spMk id="23" creationId="{F5D7E69A-4976-4DF2-9ABC-47B9A2B17C6A}"/>
          </ac:spMkLst>
        </pc:spChg>
        <pc:spChg chg="add mod">
          <ac:chgData name="Alexander Bürger" userId="101424dc-fb21-4ad0-a2e8-c1a8a3cdc326" providerId="ADAL" clId="{BA3FCF78-C638-439B-941D-9E0E782C1AE0}" dt="2021-02-24T23:12:13.715" v="2340" actId="1076"/>
          <ac:spMkLst>
            <pc:docMk/>
            <pc:sldMk cId="3638991839" sldId="479"/>
            <ac:spMk id="24" creationId="{6D589296-03C4-4C67-8276-B8C0303F47BB}"/>
          </ac:spMkLst>
        </pc:spChg>
        <pc:spChg chg="add mod">
          <ac:chgData name="Alexander Bürger" userId="101424dc-fb21-4ad0-a2e8-c1a8a3cdc326" providerId="ADAL" clId="{BA3FCF78-C638-439B-941D-9E0E782C1AE0}" dt="2021-02-24T23:12:13.715" v="2340" actId="1076"/>
          <ac:spMkLst>
            <pc:docMk/>
            <pc:sldMk cId="3638991839" sldId="479"/>
            <ac:spMk id="25" creationId="{CE8CD2F2-83BC-4D0B-922D-7E8B32CE343A}"/>
          </ac:spMkLst>
        </pc:spChg>
        <pc:spChg chg="add mod">
          <ac:chgData name="Alexander Bürger" userId="101424dc-fb21-4ad0-a2e8-c1a8a3cdc326" providerId="ADAL" clId="{BA3FCF78-C638-439B-941D-9E0E782C1AE0}" dt="2021-02-24T23:12:13.715" v="2340" actId="1076"/>
          <ac:spMkLst>
            <pc:docMk/>
            <pc:sldMk cId="3638991839" sldId="479"/>
            <ac:spMk id="26" creationId="{E48CFE32-DD2C-48D2-93DD-016EB2C94A5D}"/>
          </ac:spMkLst>
        </pc:spChg>
        <pc:spChg chg="add mod">
          <ac:chgData name="Alexander Bürger" userId="101424dc-fb21-4ad0-a2e8-c1a8a3cdc326" providerId="ADAL" clId="{BA3FCF78-C638-439B-941D-9E0E782C1AE0}" dt="2021-02-24T23:12:13.715" v="2340" actId="1076"/>
          <ac:spMkLst>
            <pc:docMk/>
            <pc:sldMk cId="3638991839" sldId="479"/>
            <ac:spMk id="27" creationId="{D22AB4F9-7508-46C0-928F-6C79CEC7CFFE}"/>
          </ac:spMkLst>
        </pc:spChg>
        <pc:spChg chg="add mod">
          <ac:chgData name="Alexander Bürger" userId="101424dc-fb21-4ad0-a2e8-c1a8a3cdc326" providerId="ADAL" clId="{BA3FCF78-C638-439B-941D-9E0E782C1AE0}" dt="2021-02-24T23:12:13.715" v="2340" actId="1076"/>
          <ac:spMkLst>
            <pc:docMk/>
            <pc:sldMk cId="3638991839" sldId="479"/>
            <ac:spMk id="28" creationId="{7258E18F-DF2A-415B-808B-E0F9082C75A3}"/>
          </ac:spMkLst>
        </pc:spChg>
        <pc:spChg chg="add mod">
          <ac:chgData name="Alexander Bürger" userId="101424dc-fb21-4ad0-a2e8-c1a8a3cdc326" providerId="ADAL" clId="{BA3FCF78-C638-439B-941D-9E0E782C1AE0}" dt="2021-02-24T23:12:13.715" v="2340" actId="1076"/>
          <ac:spMkLst>
            <pc:docMk/>
            <pc:sldMk cId="3638991839" sldId="479"/>
            <ac:spMk id="29" creationId="{541EBEDA-B49E-489D-8659-8592D6E31FB0}"/>
          </ac:spMkLst>
        </pc:spChg>
        <pc:spChg chg="add mod">
          <ac:chgData name="Alexander Bürger" userId="101424dc-fb21-4ad0-a2e8-c1a8a3cdc326" providerId="ADAL" clId="{BA3FCF78-C638-439B-941D-9E0E782C1AE0}" dt="2021-02-24T23:12:13.715" v="2340" actId="1076"/>
          <ac:spMkLst>
            <pc:docMk/>
            <pc:sldMk cId="3638991839" sldId="479"/>
            <ac:spMk id="30" creationId="{361323FB-DB65-4680-ACD6-843EA13C01D9}"/>
          </ac:spMkLst>
        </pc:spChg>
        <pc:spChg chg="add mod">
          <ac:chgData name="Alexander Bürger" userId="101424dc-fb21-4ad0-a2e8-c1a8a3cdc326" providerId="ADAL" clId="{BA3FCF78-C638-439B-941D-9E0E782C1AE0}" dt="2021-02-24T23:12:13.715" v="2340" actId="1076"/>
          <ac:spMkLst>
            <pc:docMk/>
            <pc:sldMk cId="3638991839" sldId="479"/>
            <ac:spMk id="31" creationId="{3A341917-FE0A-401E-A423-FB64C63EBE90}"/>
          </ac:spMkLst>
        </pc:spChg>
        <pc:spChg chg="add mod">
          <ac:chgData name="Alexander Bürger" userId="101424dc-fb21-4ad0-a2e8-c1a8a3cdc326" providerId="ADAL" clId="{BA3FCF78-C638-439B-941D-9E0E782C1AE0}" dt="2021-02-24T23:11:45.007" v="2333" actId="1035"/>
          <ac:spMkLst>
            <pc:docMk/>
            <pc:sldMk cId="3638991839" sldId="479"/>
            <ac:spMk id="32" creationId="{5FDBB049-885A-46D3-96DF-9489755168E8}"/>
          </ac:spMkLst>
        </pc:spChg>
        <pc:spChg chg="add mod">
          <ac:chgData name="Alexander Bürger" userId="101424dc-fb21-4ad0-a2e8-c1a8a3cdc326" providerId="ADAL" clId="{BA3FCF78-C638-439B-941D-9E0E782C1AE0}" dt="2021-02-24T23:11:20.872" v="2303" actId="1076"/>
          <ac:spMkLst>
            <pc:docMk/>
            <pc:sldMk cId="3638991839" sldId="479"/>
            <ac:spMk id="33" creationId="{719EB7CB-23A2-4520-AFE2-8557D7F0C277}"/>
          </ac:spMkLst>
        </pc:spChg>
        <pc:spChg chg="add del mod">
          <ac:chgData name="Alexander Bürger" userId="101424dc-fb21-4ad0-a2e8-c1a8a3cdc326" providerId="ADAL" clId="{BA3FCF78-C638-439B-941D-9E0E782C1AE0}" dt="2021-02-24T23:26:24.086" v="2588" actId="478"/>
          <ac:spMkLst>
            <pc:docMk/>
            <pc:sldMk cId="3638991839" sldId="479"/>
            <ac:spMk id="34" creationId="{4D4E4C0F-0E6E-474A-83A5-1ADB152BFE61}"/>
          </ac:spMkLst>
        </pc:spChg>
        <pc:grpChg chg="add mod">
          <ac:chgData name="Alexander Bürger" userId="101424dc-fb21-4ad0-a2e8-c1a8a3cdc326" providerId="ADAL" clId="{BA3FCF78-C638-439B-941D-9E0E782C1AE0}" dt="2021-02-24T23:07:18.810" v="2251" actId="1076"/>
          <ac:grpSpMkLst>
            <pc:docMk/>
            <pc:sldMk cId="3638991839" sldId="479"/>
            <ac:grpSpMk id="11" creationId="{BF774CFF-FDA0-44FB-82A4-40667A1105FA}"/>
          </ac:grpSpMkLst>
        </pc:grpChg>
        <pc:graphicFrameChg chg="add mod modGraphic">
          <ac:chgData name="Alexander Bürger" userId="101424dc-fb21-4ad0-a2e8-c1a8a3cdc326" providerId="ADAL" clId="{BA3FCF78-C638-439B-941D-9E0E782C1AE0}" dt="2021-02-24T22:22:49.656" v="845" actId="1076"/>
          <ac:graphicFrameMkLst>
            <pc:docMk/>
            <pc:sldMk cId="3638991839" sldId="479"/>
            <ac:graphicFrameMk id="7" creationId="{8F74D867-1547-4536-AF49-5F98EE488E66}"/>
          </ac:graphicFrameMkLst>
        </pc:graphicFrameChg>
        <pc:picChg chg="add mod">
          <ac:chgData name="Alexander Bürger" userId="101424dc-fb21-4ad0-a2e8-c1a8a3cdc326" providerId="ADAL" clId="{BA3FCF78-C638-439B-941D-9E0E782C1AE0}" dt="2021-02-24T23:26:32.756" v="2589" actId="1076"/>
          <ac:picMkLst>
            <pc:docMk/>
            <pc:sldMk cId="3638991839" sldId="479"/>
            <ac:picMk id="22" creationId="{C72D7B67-CCB1-439D-A8FC-AA4E053EB059}"/>
          </ac:picMkLst>
        </pc:picChg>
      </pc:sldChg>
      <pc:sldChg chg="addSp delSp modSp add mod">
        <pc:chgData name="Alexander Bürger" userId="101424dc-fb21-4ad0-a2e8-c1a8a3cdc326" providerId="ADAL" clId="{BA3FCF78-C638-439B-941D-9E0E782C1AE0}" dt="2021-02-24T23:09:34.148" v="2261" actId="120"/>
        <pc:sldMkLst>
          <pc:docMk/>
          <pc:sldMk cId="3995905668" sldId="480"/>
        </pc:sldMkLst>
        <pc:spChg chg="del">
          <ac:chgData name="Alexander Bürger" userId="101424dc-fb21-4ad0-a2e8-c1a8a3cdc326" providerId="ADAL" clId="{BA3FCF78-C638-439B-941D-9E0E782C1AE0}" dt="2021-02-24T22:37:05.498" v="1302"/>
          <ac:spMkLst>
            <pc:docMk/>
            <pc:sldMk cId="3995905668" sldId="480"/>
            <ac:spMk id="2" creationId="{C4B6ED2E-0EA2-4434-8AE2-1ECC7B44645F}"/>
          </ac:spMkLst>
        </pc:spChg>
        <pc:spChg chg="mod">
          <ac:chgData name="Alexander Bürger" userId="101424dc-fb21-4ad0-a2e8-c1a8a3cdc326" providerId="ADAL" clId="{BA3FCF78-C638-439B-941D-9E0E782C1AE0}" dt="2021-02-24T22:36:53.872" v="1301" actId="20577"/>
          <ac:spMkLst>
            <pc:docMk/>
            <pc:sldMk cId="3995905668" sldId="480"/>
            <ac:spMk id="3" creationId="{DB5B21C8-CB33-444D-BBBE-14386EE091F8}"/>
          </ac:spMkLst>
        </pc:spChg>
        <pc:spChg chg="add del mod">
          <ac:chgData name="Alexander Bürger" userId="101424dc-fb21-4ad0-a2e8-c1a8a3cdc326" providerId="ADAL" clId="{BA3FCF78-C638-439B-941D-9E0E782C1AE0}" dt="2021-02-24T22:37:07.624" v="1303" actId="478"/>
          <ac:spMkLst>
            <pc:docMk/>
            <pc:sldMk cId="3995905668" sldId="480"/>
            <ac:spMk id="7" creationId="{F424261D-EEFF-4EB2-ADB1-C18E5CB61306}"/>
          </ac:spMkLst>
        </pc:spChg>
        <pc:spChg chg="add del mod">
          <ac:chgData name="Alexander Bürger" userId="101424dc-fb21-4ad0-a2e8-c1a8a3cdc326" providerId="ADAL" clId="{BA3FCF78-C638-439B-941D-9E0E782C1AE0}" dt="2021-02-24T22:37:10.111" v="1304"/>
          <ac:spMkLst>
            <pc:docMk/>
            <pc:sldMk cId="3995905668" sldId="480"/>
            <ac:spMk id="9" creationId="{6CB141BE-03D0-4091-B583-6F949D767BAB}"/>
          </ac:spMkLst>
        </pc:spChg>
        <pc:spChg chg="add del mod">
          <ac:chgData name="Alexander Bürger" userId="101424dc-fb21-4ad0-a2e8-c1a8a3cdc326" providerId="ADAL" clId="{BA3FCF78-C638-439B-941D-9E0E782C1AE0}" dt="2021-02-24T22:37:11.470" v="1305" actId="478"/>
          <ac:spMkLst>
            <pc:docMk/>
            <pc:sldMk cId="3995905668" sldId="480"/>
            <ac:spMk id="10" creationId="{85BDA5CC-D4A6-4CB9-9539-47A59F2F7FB1}"/>
          </ac:spMkLst>
        </pc:spChg>
        <pc:spChg chg="add del mod">
          <ac:chgData name="Alexander Bürger" userId="101424dc-fb21-4ad0-a2e8-c1a8a3cdc326" providerId="ADAL" clId="{BA3FCF78-C638-439B-941D-9E0E782C1AE0}" dt="2021-02-24T22:37:13.834" v="1306"/>
          <ac:spMkLst>
            <pc:docMk/>
            <pc:sldMk cId="3995905668" sldId="480"/>
            <ac:spMk id="12" creationId="{6DE02339-F10D-42FF-B5B6-3933095A40FD}"/>
          </ac:spMkLst>
        </pc:spChg>
        <pc:spChg chg="add del mod">
          <ac:chgData name="Alexander Bürger" userId="101424dc-fb21-4ad0-a2e8-c1a8a3cdc326" providerId="ADAL" clId="{BA3FCF78-C638-439B-941D-9E0E782C1AE0}" dt="2021-02-24T22:37:15.218" v="1307" actId="478"/>
          <ac:spMkLst>
            <pc:docMk/>
            <pc:sldMk cId="3995905668" sldId="480"/>
            <ac:spMk id="13" creationId="{2E084F02-5C0B-48CE-8FDE-18EB05017607}"/>
          </ac:spMkLst>
        </pc:spChg>
        <pc:spChg chg="add del mod">
          <ac:chgData name="Alexander Bürger" userId="101424dc-fb21-4ad0-a2e8-c1a8a3cdc326" providerId="ADAL" clId="{BA3FCF78-C638-439B-941D-9E0E782C1AE0}" dt="2021-02-24T22:37:32.882" v="1308"/>
          <ac:spMkLst>
            <pc:docMk/>
            <pc:sldMk cId="3995905668" sldId="480"/>
            <ac:spMk id="15" creationId="{9CA0C517-A4FD-4702-8122-5F7568E923D8}"/>
          </ac:spMkLst>
        </pc:spChg>
        <pc:spChg chg="add del mod">
          <ac:chgData name="Alexander Bürger" userId="101424dc-fb21-4ad0-a2e8-c1a8a3cdc326" providerId="ADAL" clId="{BA3FCF78-C638-439B-941D-9E0E782C1AE0}" dt="2021-02-24T22:37:34.259" v="1309" actId="478"/>
          <ac:spMkLst>
            <pc:docMk/>
            <pc:sldMk cId="3995905668" sldId="480"/>
            <ac:spMk id="16" creationId="{02EB13C6-DEE5-42AA-AC35-D0B3C6C7C932}"/>
          </ac:spMkLst>
        </pc:spChg>
        <pc:spChg chg="add mod">
          <ac:chgData name="Alexander Bürger" userId="101424dc-fb21-4ad0-a2e8-c1a8a3cdc326" providerId="ADAL" clId="{BA3FCF78-C638-439B-941D-9E0E782C1AE0}" dt="2021-02-24T23:09:34.148" v="2261" actId="120"/>
          <ac:spMkLst>
            <pc:docMk/>
            <pc:sldMk cId="3995905668" sldId="480"/>
            <ac:spMk id="18" creationId="{3A514C08-C7CF-4D5F-A4AD-F333D71CF9B9}"/>
          </ac:spMkLst>
        </pc:spChg>
        <pc:spChg chg="add mod">
          <ac:chgData name="Alexander Bürger" userId="101424dc-fb21-4ad0-a2e8-c1a8a3cdc326" providerId="ADAL" clId="{BA3FCF78-C638-439B-941D-9E0E782C1AE0}" dt="2021-02-24T23:00:35.116" v="2079" actId="20577"/>
          <ac:spMkLst>
            <pc:docMk/>
            <pc:sldMk cId="3995905668" sldId="480"/>
            <ac:spMk id="19" creationId="{6AB516B8-8D19-4000-8944-E7ABB5AD59B0}"/>
          </ac:spMkLst>
        </pc:spChg>
      </pc:sldChg>
      <pc:sldChg chg="addSp modSp add mod modClrScheme chgLayout">
        <pc:chgData name="Alexander Bürger" userId="101424dc-fb21-4ad0-a2e8-c1a8a3cdc326" providerId="ADAL" clId="{BA3FCF78-C638-439B-941D-9E0E782C1AE0}" dt="2021-02-24T23:28:36.572" v="2612" actId="20577"/>
        <pc:sldMkLst>
          <pc:docMk/>
          <pc:sldMk cId="4043829265" sldId="481"/>
        </pc:sldMkLst>
        <pc:spChg chg="mod">
          <ac:chgData name="Alexander Bürger" userId="101424dc-fb21-4ad0-a2e8-c1a8a3cdc326" providerId="ADAL" clId="{BA3FCF78-C638-439B-941D-9E0E782C1AE0}" dt="2021-02-24T23:28:36.572" v="2612" actId="20577"/>
          <ac:spMkLst>
            <pc:docMk/>
            <pc:sldMk cId="4043829265" sldId="481"/>
            <ac:spMk id="2" creationId="{C4B6ED2E-0EA2-4434-8AE2-1ECC7B44645F}"/>
          </ac:spMkLst>
        </pc:spChg>
        <pc:spChg chg="mod">
          <ac:chgData name="Alexander Bürger" userId="101424dc-fb21-4ad0-a2e8-c1a8a3cdc326" providerId="ADAL" clId="{BA3FCF78-C638-439B-941D-9E0E782C1AE0}" dt="2021-02-24T22:50:18.374" v="1842" actId="26606"/>
          <ac:spMkLst>
            <pc:docMk/>
            <pc:sldMk cId="4043829265" sldId="481"/>
            <ac:spMk id="3" creationId="{DB5B21C8-CB33-444D-BBBE-14386EE091F8}"/>
          </ac:spMkLst>
        </pc:spChg>
        <pc:spChg chg="mod">
          <ac:chgData name="Alexander Bürger" userId="101424dc-fb21-4ad0-a2e8-c1a8a3cdc326" providerId="ADAL" clId="{BA3FCF78-C638-439B-941D-9E0E782C1AE0}" dt="2021-02-24T22:50:18.374" v="1842" actId="26606"/>
          <ac:spMkLst>
            <pc:docMk/>
            <pc:sldMk cId="4043829265" sldId="481"/>
            <ac:spMk id="4" creationId="{2EFADCCA-13EA-4E0A-BEF9-D4E340373719}"/>
          </ac:spMkLst>
        </pc:spChg>
        <pc:spChg chg="mod">
          <ac:chgData name="Alexander Bürger" userId="101424dc-fb21-4ad0-a2e8-c1a8a3cdc326" providerId="ADAL" clId="{BA3FCF78-C638-439B-941D-9E0E782C1AE0}" dt="2021-02-24T22:50:18.374" v="1842" actId="26606"/>
          <ac:spMkLst>
            <pc:docMk/>
            <pc:sldMk cId="4043829265" sldId="481"/>
            <ac:spMk id="5" creationId="{2733C490-5E06-408C-AF0B-60898A6845DF}"/>
          </ac:spMkLst>
        </pc:spChg>
        <pc:spChg chg="mod">
          <ac:chgData name="Alexander Bürger" userId="101424dc-fb21-4ad0-a2e8-c1a8a3cdc326" providerId="ADAL" clId="{BA3FCF78-C638-439B-941D-9E0E782C1AE0}" dt="2021-02-24T22:50:18.374" v="1842" actId="26606"/>
          <ac:spMkLst>
            <pc:docMk/>
            <pc:sldMk cId="4043829265" sldId="481"/>
            <ac:spMk id="6" creationId="{70B157C7-1F36-4818-A3AD-E64164CBE7FA}"/>
          </ac:spMkLst>
        </pc:spChg>
        <pc:picChg chg="add mod ord">
          <ac:chgData name="Alexander Bürger" userId="101424dc-fb21-4ad0-a2e8-c1a8a3cdc326" providerId="ADAL" clId="{BA3FCF78-C638-439B-941D-9E0E782C1AE0}" dt="2021-02-24T22:50:24.714" v="1843" actId="1076"/>
          <ac:picMkLst>
            <pc:docMk/>
            <pc:sldMk cId="4043829265" sldId="481"/>
            <ac:picMk id="8" creationId="{38DF3864-63E1-4369-9800-692F92773062}"/>
          </ac:picMkLst>
        </pc:picChg>
      </pc:sldChg>
      <pc:sldChg chg="addSp delSp modSp new mod">
        <pc:chgData name="Alexander Bürger" userId="101424dc-fb21-4ad0-a2e8-c1a8a3cdc326" providerId="ADAL" clId="{BA3FCF78-C638-439B-941D-9E0E782C1AE0}" dt="2021-02-24T23:23:18.020" v="2583" actId="14100"/>
        <pc:sldMkLst>
          <pc:docMk/>
          <pc:sldMk cId="1831569713" sldId="482"/>
        </pc:sldMkLst>
        <pc:spChg chg="del">
          <ac:chgData name="Alexander Bürger" userId="101424dc-fb21-4ad0-a2e8-c1a8a3cdc326" providerId="ADAL" clId="{BA3FCF78-C638-439B-941D-9E0E782C1AE0}" dt="2021-02-24T23:15:21.833" v="2426" actId="478"/>
          <ac:spMkLst>
            <pc:docMk/>
            <pc:sldMk cId="1831569713" sldId="482"/>
            <ac:spMk id="2" creationId="{1B20D82B-5BFF-435A-B5B3-E7772852F1B1}"/>
          </ac:spMkLst>
        </pc:spChg>
        <pc:spChg chg="mod">
          <ac:chgData name="Alexander Bürger" userId="101424dc-fb21-4ad0-a2e8-c1a8a3cdc326" providerId="ADAL" clId="{BA3FCF78-C638-439B-941D-9E0E782C1AE0}" dt="2021-02-24T23:13:45.149" v="2387" actId="20577"/>
          <ac:spMkLst>
            <pc:docMk/>
            <pc:sldMk cId="1831569713" sldId="482"/>
            <ac:spMk id="3" creationId="{15F5A661-012A-4FE5-A400-405429954001}"/>
          </ac:spMkLst>
        </pc:spChg>
        <pc:spChg chg="add mod">
          <ac:chgData name="Alexander Bürger" userId="101424dc-fb21-4ad0-a2e8-c1a8a3cdc326" providerId="ADAL" clId="{BA3FCF78-C638-439B-941D-9E0E782C1AE0}" dt="2021-02-24T23:20:06.188" v="2518" actId="1076"/>
          <ac:spMkLst>
            <pc:docMk/>
            <pc:sldMk cId="1831569713" sldId="482"/>
            <ac:spMk id="7" creationId="{9AE42AF1-C4C8-420B-8F9A-556317A56081}"/>
          </ac:spMkLst>
        </pc:spChg>
        <pc:spChg chg="add mod">
          <ac:chgData name="Alexander Bürger" userId="101424dc-fb21-4ad0-a2e8-c1a8a3cdc326" providerId="ADAL" clId="{BA3FCF78-C638-439B-941D-9E0E782C1AE0}" dt="2021-02-24T23:22:21.609" v="2554" actId="20577"/>
          <ac:spMkLst>
            <pc:docMk/>
            <pc:sldMk cId="1831569713" sldId="482"/>
            <ac:spMk id="8" creationId="{46FE4712-86CD-4A32-BD43-743E3DA22355}"/>
          </ac:spMkLst>
        </pc:spChg>
        <pc:spChg chg="add mod">
          <ac:chgData name="Alexander Bürger" userId="101424dc-fb21-4ad0-a2e8-c1a8a3cdc326" providerId="ADAL" clId="{BA3FCF78-C638-439B-941D-9E0E782C1AE0}" dt="2021-02-24T23:22:46.590" v="2562" actId="14100"/>
          <ac:spMkLst>
            <pc:docMk/>
            <pc:sldMk cId="1831569713" sldId="482"/>
            <ac:spMk id="9" creationId="{5EB1431F-1813-4EFC-9960-0BD9E5A3FB67}"/>
          </ac:spMkLst>
        </pc:spChg>
        <pc:spChg chg="add mod">
          <ac:chgData name="Alexander Bürger" userId="101424dc-fb21-4ad0-a2e8-c1a8a3cdc326" providerId="ADAL" clId="{BA3FCF78-C638-439B-941D-9E0E782C1AE0}" dt="2021-02-24T23:23:18.020" v="2583" actId="14100"/>
          <ac:spMkLst>
            <pc:docMk/>
            <pc:sldMk cId="1831569713" sldId="482"/>
            <ac:spMk id="10" creationId="{88053EF2-0BCD-4715-A9D6-744F2571A265}"/>
          </ac:spMkLst>
        </pc:spChg>
        <pc:spChg chg="add mod">
          <ac:chgData name="Alexander Bürger" userId="101424dc-fb21-4ad0-a2e8-c1a8a3cdc326" providerId="ADAL" clId="{BA3FCF78-C638-439B-941D-9E0E782C1AE0}" dt="2021-02-24T23:22:51.292" v="2564" actId="14100"/>
          <ac:spMkLst>
            <pc:docMk/>
            <pc:sldMk cId="1831569713" sldId="482"/>
            <ac:spMk id="11" creationId="{4053F2DA-0592-4971-85B0-EF5DDB22ED6F}"/>
          </ac:spMkLst>
        </pc:spChg>
        <pc:spChg chg="add mod">
          <ac:chgData name="Alexander Bürger" userId="101424dc-fb21-4ad0-a2e8-c1a8a3cdc326" providerId="ADAL" clId="{BA3FCF78-C638-439B-941D-9E0E782C1AE0}" dt="2021-02-24T23:22:55.172" v="2565" actId="1076"/>
          <ac:spMkLst>
            <pc:docMk/>
            <pc:sldMk cId="1831569713" sldId="482"/>
            <ac:spMk id="12" creationId="{B84E194C-3C64-4DDE-A811-8604B17F9900}"/>
          </ac:spMkLst>
        </pc:spChg>
        <pc:spChg chg="add mod">
          <ac:chgData name="Alexander Bürger" userId="101424dc-fb21-4ad0-a2e8-c1a8a3cdc326" providerId="ADAL" clId="{BA3FCF78-C638-439B-941D-9E0E782C1AE0}" dt="2021-02-24T23:20:08.710" v="2519" actId="1076"/>
          <ac:spMkLst>
            <pc:docMk/>
            <pc:sldMk cId="1831569713" sldId="482"/>
            <ac:spMk id="13" creationId="{DC83A755-F025-41A3-A92F-B76E17062FE7}"/>
          </ac:spMkLst>
        </pc:spChg>
        <pc:cxnChg chg="add mod">
          <ac:chgData name="Alexander Bürger" userId="101424dc-fb21-4ad0-a2e8-c1a8a3cdc326" providerId="ADAL" clId="{BA3FCF78-C638-439B-941D-9E0E782C1AE0}" dt="2021-02-24T23:21:50.056" v="2530" actId="14100"/>
          <ac:cxnSpMkLst>
            <pc:docMk/>
            <pc:sldMk cId="1831569713" sldId="482"/>
            <ac:cxnSpMk id="15" creationId="{FF8FE05D-FC4F-46FA-8B49-BDEE1AF4CF65}"/>
          </ac:cxnSpMkLst>
        </pc:cxnChg>
        <pc:cxnChg chg="add mod">
          <ac:chgData name="Alexander Bürger" userId="101424dc-fb21-4ad0-a2e8-c1a8a3cdc326" providerId="ADAL" clId="{BA3FCF78-C638-439B-941D-9E0E782C1AE0}" dt="2021-02-24T23:22:46.590" v="2562" actId="14100"/>
          <ac:cxnSpMkLst>
            <pc:docMk/>
            <pc:sldMk cId="1831569713" sldId="482"/>
            <ac:cxnSpMk id="16" creationId="{608FBFB8-E9B4-4C32-90BE-1C35A5E28D8A}"/>
          </ac:cxnSpMkLst>
        </pc:cxnChg>
        <pc:cxnChg chg="add mod">
          <ac:chgData name="Alexander Bürger" userId="101424dc-fb21-4ad0-a2e8-c1a8a3cdc326" providerId="ADAL" clId="{BA3FCF78-C638-439B-941D-9E0E782C1AE0}" dt="2021-02-24T23:21:31.297" v="2529" actId="14100"/>
          <ac:cxnSpMkLst>
            <pc:docMk/>
            <pc:sldMk cId="1831569713" sldId="482"/>
            <ac:cxnSpMk id="19" creationId="{CF34E955-01C0-4813-B732-0B77CEB8FFED}"/>
          </ac:cxnSpMkLst>
        </pc:cxnChg>
      </pc:sldChg>
    </pc:docChg>
  </pc:docChgLst>
  <pc:docChgLst>
    <pc:chgData name="Emma" userId="68281bb5-46c2-43b1-9237-2b305fa0239e" providerId="ADAL" clId="{920ECA06-D946-43BA-85F7-A64B460D8B0A}"/>
    <pc:docChg chg="modSld">
      <pc:chgData name="Emma" userId="68281bb5-46c2-43b1-9237-2b305fa0239e" providerId="ADAL" clId="{920ECA06-D946-43BA-85F7-A64B460D8B0A}" dt="2021-02-23T10:20:01.295" v="0" actId="20577"/>
      <pc:docMkLst>
        <pc:docMk/>
      </pc:docMkLst>
      <pc:sldChg chg="modSp mod">
        <pc:chgData name="Emma" userId="68281bb5-46c2-43b1-9237-2b305fa0239e" providerId="ADAL" clId="{920ECA06-D946-43BA-85F7-A64B460D8B0A}" dt="2021-02-23T10:20:01.295" v="0" actId="20577"/>
        <pc:sldMkLst>
          <pc:docMk/>
          <pc:sldMk cId="1650275975" sldId="441"/>
        </pc:sldMkLst>
        <pc:spChg chg="mod">
          <ac:chgData name="Emma" userId="68281bb5-46c2-43b1-9237-2b305fa0239e" providerId="ADAL" clId="{920ECA06-D946-43BA-85F7-A64B460D8B0A}" dt="2021-02-23T10:20:01.295" v="0" actId="20577"/>
          <ac:spMkLst>
            <pc:docMk/>
            <pc:sldMk cId="1650275975" sldId="441"/>
            <ac:spMk id="3" creationId="{00000000-0000-0000-0000-000000000000}"/>
          </ac:spMkLst>
        </pc:spChg>
      </pc:sldChg>
    </pc:docChg>
  </pc:docChgLst>
  <pc:docChgLst>
    <pc:chgData name="Fynn Bröking" userId="3014369f-d0c5-4cbb-ad35-fc5dbdd1b18a" providerId="ADAL" clId="{F7022237-274E-4D62-AF9F-BB54A5AB3410}"/>
    <pc:docChg chg="undo custSel addSld delSld modSld sldOrd">
      <pc:chgData name="Fynn Bröking" userId="3014369f-d0c5-4cbb-ad35-fc5dbdd1b18a" providerId="ADAL" clId="{F7022237-274E-4D62-AF9F-BB54A5AB3410}" dt="2021-02-22T21:46:05.544" v="459" actId="20577"/>
      <pc:docMkLst>
        <pc:docMk/>
      </pc:docMkLst>
      <pc:sldChg chg="modSp mod">
        <pc:chgData name="Fynn Bröking" userId="3014369f-d0c5-4cbb-ad35-fc5dbdd1b18a" providerId="ADAL" clId="{F7022237-274E-4D62-AF9F-BB54A5AB3410}" dt="2021-02-22T21:44:41.732" v="458" actId="113"/>
        <pc:sldMkLst>
          <pc:docMk/>
          <pc:sldMk cId="2551553358" sldId="257"/>
        </pc:sldMkLst>
        <pc:spChg chg="mod">
          <ac:chgData name="Fynn Bröking" userId="3014369f-d0c5-4cbb-ad35-fc5dbdd1b18a" providerId="ADAL" clId="{F7022237-274E-4D62-AF9F-BB54A5AB3410}" dt="2021-02-22T21:44:41.732" v="458" actId="113"/>
          <ac:spMkLst>
            <pc:docMk/>
            <pc:sldMk cId="2551553358" sldId="257"/>
            <ac:spMk id="2" creationId="{00000000-0000-0000-0000-000000000000}"/>
          </ac:spMkLst>
        </pc:spChg>
      </pc:sldChg>
      <pc:sldChg chg="modSp mod">
        <pc:chgData name="Fynn Bröking" userId="3014369f-d0c5-4cbb-ad35-fc5dbdd1b18a" providerId="ADAL" clId="{F7022237-274E-4D62-AF9F-BB54A5AB3410}" dt="2021-02-22T21:29:49.777" v="154" actId="20577"/>
        <pc:sldMkLst>
          <pc:docMk/>
          <pc:sldMk cId="1650275975" sldId="441"/>
        </pc:sldMkLst>
        <pc:spChg chg="mod">
          <ac:chgData name="Fynn Bröking" userId="3014369f-d0c5-4cbb-ad35-fc5dbdd1b18a" providerId="ADAL" clId="{F7022237-274E-4D62-AF9F-BB54A5AB3410}" dt="2021-02-22T21:28:43.242" v="61" actId="6549"/>
          <ac:spMkLst>
            <pc:docMk/>
            <pc:sldMk cId="1650275975" sldId="441"/>
            <ac:spMk id="3" creationId="{00000000-0000-0000-0000-000000000000}"/>
          </ac:spMkLst>
        </pc:spChg>
        <pc:spChg chg="mod">
          <ac:chgData name="Fynn Bröking" userId="3014369f-d0c5-4cbb-ad35-fc5dbdd1b18a" providerId="ADAL" clId="{F7022237-274E-4D62-AF9F-BB54A5AB3410}" dt="2021-02-22T21:29:49.777" v="154" actId="20577"/>
          <ac:spMkLst>
            <pc:docMk/>
            <pc:sldMk cId="1650275975" sldId="441"/>
            <ac:spMk id="4" creationId="{00000000-0000-0000-0000-000000000000}"/>
          </ac:spMkLst>
        </pc:spChg>
      </pc:sldChg>
      <pc:sldChg chg="delSp modSp mod">
        <pc:chgData name="Fynn Bröking" userId="3014369f-d0c5-4cbb-ad35-fc5dbdd1b18a" providerId="ADAL" clId="{F7022237-274E-4D62-AF9F-BB54A5AB3410}" dt="2021-02-22T21:46:05.544" v="459" actId="20577"/>
        <pc:sldMkLst>
          <pc:docMk/>
          <pc:sldMk cId="584961263" sldId="442"/>
        </pc:sldMkLst>
        <pc:spChg chg="mod">
          <ac:chgData name="Fynn Bröking" userId="3014369f-d0c5-4cbb-ad35-fc5dbdd1b18a" providerId="ADAL" clId="{F7022237-274E-4D62-AF9F-BB54A5AB3410}" dt="2021-02-22T21:46:05.544" v="459" actId="20577"/>
          <ac:spMkLst>
            <pc:docMk/>
            <pc:sldMk cId="584961263" sldId="442"/>
            <ac:spMk id="3" creationId="{00000000-0000-0000-0000-000000000000}"/>
          </ac:spMkLst>
        </pc:spChg>
        <pc:spChg chg="mod">
          <ac:chgData name="Fynn Bröking" userId="3014369f-d0c5-4cbb-ad35-fc5dbdd1b18a" providerId="ADAL" clId="{F7022237-274E-4D62-AF9F-BB54A5AB3410}" dt="2021-02-22T21:34:15.136" v="287" actId="20577"/>
          <ac:spMkLst>
            <pc:docMk/>
            <pc:sldMk cId="584961263" sldId="442"/>
            <ac:spMk id="7" creationId="{00000000-0000-0000-0000-000000000000}"/>
          </ac:spMkLst>
        </pc:spChg>
        <pc:spChg chg="del mod">
          <ac:chgData name="Fynn Bröking" userId="3014369f-d0c5-4cbb-ad35-fc5dbdd1b18a" providerId="ADAL" clId="{F7022237-274E-4D62-AF9F-BB54A5AB3410}" dt="2021-02-22T21:36:58.211" v="376" actId="478"/>
          <ac:spMkLst>
            <pc:docMk/>
            <pc:sldMk cId="584961263" sldId="442"/>
            <ac:spMk id="10" creationId="{00000000-0000-0000-0000-000000000000}"/>
          </ac:spMkLst>
        </pc:spChg>
      </pc:sldChg>
      <pc:sldChg chg="ord">
        <pc:chgData name="Fynn Bröking" userId="3014369f-d0c5-4cbb-ad35-fc5dbdd1b18a" providerId="ADAL" clId="{F7022237-274E-4D62-AF9F-BB54A5AB3410}" dt="2021-02-22T21:36:40.831" v="373"/>
        <pc:sldMkLst>
          <pc:docMk/>
          <pc:sldMk cId="745058644" sldId="443"/>
        </pc:sldMkLst>
      </pc:sldChg>
      <pc:sldChg chg="ord">
        <pc:chgData name="Fynn Bröking" userId="3014369f-d0c5-4cbb-ad35-fc5dbdd1b18a" providerId="ADAL" clId="{F7022237-274E-4D62-AF9F-BB54A5AB3410}" dt="2021-02-22T21:36:09.230" v="321"/>
        <pc:sldMkLst>
          <pc:docMk/>
          <pc:sldMk cId="2260775337" sldId="457"/>
        </pc:sldMkLst>
      </pc:sldChg>
      <pc:sldChg chg="modSp new mod">
        <pc:chgData name="Fynn Bröking" userId="3014369f-d0c5-4cbb-ad35-fc5dbdd1b18a" providerId="ADAL" clId="{F7022237-274E-4D62-AF9F-BB54A5AB3410}" dt="2021-02-22T21:36:32.754" v="371" actId="20577"/>
        <pc:sldMkLst>
          <pc:docMk/>
          <pc:sldMk cId="3163996234" sldId="470"/>
        </pc:sldMkLst>
        <pc:spChg chg="mod">
          <ac:chgData name="Fynn Bröking" userId="3014369f-d0c5-4cbb-ad35-fc5dbdd1b18a" providerId="ADAL" clId="{F7022237-274E-4D62-AF9F-BB54A5AB3410}" dt="2021-02-22T21:36:32.754" v="371" actId="20577"/>
          <ac:spMkLst>
            <pc:docMk/>
            <pc:sldMk cId="3163996234" sldId="470"/>
            <ac:spMk id="3" creationId="{640E6CB2-45E4-4089-A0C3-2852731E8434}"/>
          </ac:spMkLst>
        </pc:spChg>
      </pc:sldChg>
      <pc:sldChg chg="delSp modSp add mod">
        <pc:chgData name="Fynn Bröking" userId="3014369f-d0c5-4cbb-ad35-fc5dbdd1b18a" providerId="ADAL" clId="{F7022237-274E-4D62-AF9F-BB54A5AB3410}" dt="2021-02-22T21:39:29.964" v="383" actId="14100"/>
        <pc:sldMkLst>
          <pc:docMk/>
          <pc:sldMk cId="18752088" sldId="471"/>
        </pc:sldMkLst>
        <pc:spChg chg="mod">
          <ac:chgData name="Fynn Bröking" userId="3014369f-d0c5-4cbb-ad35-fc5dbdd1b18a" providerId="ADAL" clId="{F7022237-274E-4D62-AF9F-BB54A5AB3410}" dt="2021-02-22T21:39:29.964" v="383" actId="14100"/>
          <ac:spMkLst>
            <pc:docMk/>
            <pc:sldMk cId="18752088" sldId="471"/>
            <ac:spMk id="3" creationId="{00000000-0000-0000-0000-000000000000}"/>
          </ac:spMkLst>
        </pc:spChg>
        <pc:spChg chg="mod">
          <ac:chgData name="Fynn Bröking" userId="3014369f-d0c5-4cbb-ad35-fc5dbdd1b18a" providerId="ADAL" clId="{F7022237-274E-4D62-AF9F-BB54A5AB3410}" dt="2021-02-22T21:39:00.731" v="381" actId="6549"/>
          <ac:spMkLst>
            <pc:docMk/>
            <pc:sldMk cId="18752088" sldId="471"/>
            <ac:spMk id="7" creationId="{00000000-0000-0000-0000-000000000000}"/>
          </ac:spMkLst>
        </pc:spChg>
        <pc:spChg chg="del">
          <ac:chgData name="Fynn Bröking" userId="3014369f-d0c5-4cbb-ad35-fc5dbdd1b18a" providerId="ADAL" clId="{F7022237-274E-4D62-AF9F-BB54A5AB3410}" dt="2021-02-22T21:36:55.360" v="375" actId="478"/>
          <ac:spMkLst>
            <pc:docMk/>
            <pc:sldMk cId="18752088" sldId="471"/>
            <ac:spMk id="10" creationId="{00000000-0000-0000-0000-000000000000}"/>
          </ac:spMkLst>
        </pc:spChg>
      </pc:sldChg>
      <pc:sldChg chg="modSp add mod">
        <pc:chgData name="Fynn Bröking" userId="3014369f-d0c5-4cbb-ad35-fc5dbdd1b18a" providerId="ADAL" clId="{F7022237-274E-4D62-AF9F-BB54A5AB3410}" dt="2021-02-22T21:39:49.725" v="385" actId="20577"/>
        <pc:sldMkLst>
          <pc:docMk/>
          <pc:sldMk cId="3442192159" sldId="472"/>
        </pc:sldMkLst>
        <pc:spChg chg="mod">
          <ac:chgData name="Fynn Bröking" userId="3014369f-d0c5-4cbb-ad35-fc5dbdd1b18a" providerId="ADAL" clId="{F7022237-274E-4D62-AF9F-BB54A5AB3410}" dt="2021-02-22T21:39:49.725" v="385" actId="20577"/>
          <ac:spMkLst>
            <pc:docMk/>
            <pc:sldMk cId="3442192159" sldId="472"/>
            <ac:spMk id="3" creationId="{00000000-0000-0000-0000-000000000000}"/>
          </ac:spMkLst>
        </pc:spChg>
      </pc:sldChg>
      <pc:sldChg chg="modSp add mod">
        <pc:chgData name="Fynn Bröking" userId="3014369f-d0c5-4cbb-ad35-fc5dbdd1b18a" providerId="ADAL" clId="{F7022237-274E-4D62-AF9F-BB54A5AB3410}" dt="2021-02-22T21:42:59.509" v="437" actId="5793"/>
        <pc:sldMkLst>
          <pc:docMk/>
          <pc:sldMk cId="2854790519" sldId="473"/>
        </pc:sldMkLst>
        <pc:spChg chg="mod">
          <ac:chgData name="Fynn Bröking" userId="3014369f-d0c5-4cbb-ad35-fc5dbdd1b18a" providerId="ADAL" clId="{F7022237-274E-4D62-AF9F-BB54A5AB3410}" dt="2021-02-22T21:40:56.194" v="403" actId="20577"/>
          <ac:spMkLst>
            <pc:docMk/>
            <pc:sldMk cId="2854790519" sldId="473"/>
            <ac:spMk id="3" creationId="{00000000-0000-0000-0000-000000000000}"/>
          </ac:spMkLst>
        </pc:spChg>
        <pc:spChg chg="mod">
          <ac:chgData name="Fynn Bröking" userId="3014369f-d0c5-4cbb-ad35-fc5dbdd1b18a" providerId="ADAL" clId="{F7022237-274E-4D62-AF9F-BB54A5AB3410}" dt="2021-02-22T21:42:59.509" v="437" actId="5793"/>
          <ac:spMkLst>
            <pc:docMk/>
            <pc:sldMk cId="2854790519" sldId="473"/>
            <ac:spMk id="7" creationId="{00000000-0000-0000-0000-000000000000}"/>
          </ac:spMkLst>
        </pc:spChg>
      </pc:sldChg>
      <pc:sldChg chg="modSp add mod ord">
        <pc:chgData name="Fynn Bröking" userId="3014369f-d0c5-4cbb-ad35-fc5dbdd1b18a" providerId="ADAL" clId="{F7022237-274E-4D62-AF9F-BB54A5AB3410}" dt="2021-02-22T21:41:36.414" v="413" actId="14100"/>
        <pc:sldMkLst>
          <pc:docMk/>
          <pc:sldMk cId="372057723" sldId="474"/>
        </pc:sldMkLst>
        <pc:spChg chg="mod">
          <ac:chgData name="Fynn Bröking" userId="3014369f-d0c5-4cbb-ad35-fc5dbdd1b18a" providerId="ADAL" clId="{F7022237-274E-4D62-AF9F-BB54A5AB3410}" dt="2021-02-22T21:41:36.414" v="413" actId="14100"/>
          <ac:spMkLst>
            <pc:docMk/>
            <pc:sldMk cId="372057723" sldId="474"/>
            <ac:spMk id="3" creationId="{00000000-0000-0000-0000-000000000000}"/>
          </ac:spMkLst>
        </pc:spChg>
      </pc:sldChg>
      <pc:sldChg chg="modSp add del mod">
        <pc:chgData name="Fynn Bröking" userId="3014369f-d0c5-4cbb-ad35-fc5dbdd1b18a" providerId="ADAL" clId="{F7022237-274E-4D62-AF9F-BB54A5AB3410}" dt="2021-02-22T21:41:20.346" v="407" actId="47"/>
        <pc:sldMkLst>
          <pc:docMk/>
          <pc:sldMk cId="1853977498" sldId="474"/>
        </pc:sldMkLst>
        <pc:spChg chg="mod">
          <ac:chgData name="Fynn Bröking" userId="3014369f-d0c5-4cbb-ad35-fc5dbdd1b18a" providerId="ADAL" clId="{F7022237-274E-4D62-AF9F-BB54A5AB3410}" dt="2021-02-22T21:41:17.071" v="406"/>
          <ac:spMkLst>
            <pc:docMk/>
            <pc:sldMk cId="1853977498" sldId="474"/>
            <ac:spMk id="3" creationId="{00000000-0000-0000-0000-000000000000}"/>
          </ac:spMkLst>
        </pc:spChg>
      </pc:sldChg>
      <pc:sldChg chg="modSp add mod">
        <pc:chgData name="Fynn Bröking" userId="3014369f-d0c5-4cbb-ad35-fc5dbdd1b18a" providerId="ADAL" clId="{F7022237-274E-4D62-AF9F-BB54A5AB3410}" dt="2021-02-22T21:42:53.833" v="436" actId="5793"/>
        <pc:sldMkLst>
          <pc:docMk/>
          <pc:sldMk cId="1048910319" sldId="475"/>
        </pc:sldMkLst>
        <pc:spChg chg="mod">
          <ac:chgData name="Fynn Bröking" userId="3014369f-d0c5-4cbb-ad35-fc5dbdd1b18a" providerId="ADAL" clId="{F7022237-274E-4D62-AF9F-BB54A5AB3410}" dt="2021-02-22T21:42:14.081" v="431" actId="20577"/>
          <ac:spMkLst>
            <pc:docMk/>
            <pc:sldMk cId="1048910319" sldId="475"/>
            <ac:spMk id="3" creationId="{00000000-0000-0000-0000-000000000000}"/>
          </ac:spMkLst>
        </pc:spChg>
        <pc:spChg chg="mod">
          <ac:chgData name="Fynn Bröking" userId="3014369f-d0c5-4cbb-ad35-fc5dbdd1b18a" providerId="ADAL" clId="{F7022237-274E-4D62-AF9F-BB54A5AB3410}" dt="2021-02-22T21:42:53.833" v="436" actId="5793"/>
          <ac:spMkLst>
            <pc:docMk/>
            <pc:sldMk cId="1048910319" sldId="475"/>
            <ac:spMk id="7" creationId="{00000000-0000-0000-0000-000000000000}"/>
          </ac:spMkLst>
        </pc:spChg>
      </pc:sldChg>
      <pc:sldChg chg="modSp add mod">
        <pc:chgData name="Fynn Bröking" userId="3014369f-d0c5-4cbb-ad35-fc5dbdd1b18a" providerId="ADAL" clId="{F7022237-274E-4D62-AF9F-BB54A5AB3410}" dt="2021-02-22T21:42:46.596" v="435"/>
        <pc:sldMkLst>
          <pc:docMk/>
          <pc:sldMk cId="218855318" sldId="476"/>
        </pc:sldMkLst>
        <pc:spChg chg="mod">
          <ac:chgData name="Fynn Bröking" userId="3014369f-d0c5-4cbb-ad35-fc5dbdd1b18a" providerId="ADAL" clId="{F7022237-274E-4D62-AF9F-BB54A5AB3410}" dt="2021-02-22T21:42:34.134" v="434" actId="20577"/>
          <ac:spMkLst>
            <pc:docMk/>
            <pc:sldMk cId="218855318" sldId="476"/>
            <ac:spMk id="3" creationId="{00000000-0000-0000-0000-000000000000}"/>
          </ac:spMkLst>
        </pc:spChg>
        <pc:spChg chg="mod">
          <ac:chgData name="Fynn Bröking" userId="3014369f-d0c5-4cbb-ad35-fc5dbdd1b18a" providerId="ADAL" clId="{F7022237-274E-4D62-AF9F-BB54A5AB3410}" dt="2021-02-22T21:42:46.596" v="435"/>
          <ac:spMkLst>
            <pc:docMk/>
            <pc:sldMk cId="218855318" sldId="476"/>
            <ac:spMk id="7" creationId="{00000000-0000-0000-0000-000000000000}"/>
          </ac:spMkLst>
        </pc:spChg>
      </pc:sldChg>
      <pc:sldChg chg="modSp add mod">
        <pc:chgData name="Fynn Bröking" userId="3014369f-d0c5-4cbb-ad35-fc5dbdd1b18a" providerId="ADAL" clId="{F7022237-274E-4D62-AF9F-BB54A5AB3410}" dt="2021-02-22T21:43:30.970" v="440" actId="20577"/>
        <pc:sldMkLst>
          <pc:docMk/>
          <pc:sldMk cId="891180768" sldId="477"/>
        </pc:sldMkLst>
        <pc:spChg chg="mod">
          <ac:chgData name="Fynn Bröking" userId="3014369f-d0c5-4cbb-ad35-fc5dbdd1b18a" providerId="ADAL" clId="{F7022237-274E-4D62-AF9F-BB54A5AB3410}" dt="2021-02-22T21:43:30.970" v="440" actId="20577"/>
          <ac:spMkLst>
            <pc:docMk/>
            <pc:sldMk cId="891180768" sldId="477"/>
            <ac:spMk id="3" creationId="{00000000-0000-0000-0000-000000000000}"/>
          </ac:spMkLst>
        </pc:spChg>
      </pc:sldChg>
      <pc:sldChg chg="modSp add mod">
        <pc:chgData name="Fynn Bröking" userId="3014369f-d0c5-4cbb-ad35-fc5dbdd1b18a" providerId="ADAL" clId="{F7022237-274E-4D62-AF9F-BB54A5AB3410}" dt="2021-02-22T21:44:21.892" v="457" actId="14100"/>
        <pc:sldMkLst>
          <pc:docMk/>
          <pc:sldMk cId="3493853106" sldId="478"/>
        </pc:sldMkLst>
        <pc:spChg chg="mod">
          <ac:chgData name="Fynn Bröking" userId="3014369f-d0c5-4cbb-ad35-fc5dbdd1b18a" providerId="ADAL" clId="{F7022237-274E-4D62-AF9F-BB54A5AB3410}" dt="2021-02-22T21:43:49.518" v="453" actId="20577"/>
          <ac:spMkLst>
            <pc:docMk/>
            <pc:sldMk cId="3493853106" sldId="478"/>
            <ac:spMk id="3" creationId="{00000000-0000-0000-0000-000000000000}"/>
          </ac:spMkLst>
        </pc:spChg>
        <pc:spChg chg="mod">
          <ac:chgData name="Fynn Bröking" userId="3014369f-d0c5-4cbb-ad35-fc5dbdd1b18a" providerId="ADAL" clId="{F7022237-274E-4D62-AF9F-BB54A5AB3410}" dt="2021-02-22T21:44:21.892" v="457" actId="14100"/>
          <ac:spMkLst>
            <pc:docMk/>
            <pc:sldMk cId="3493853106" sldId="478"/>
            <ac:spMk id="7" creationId="{00000000-0000-0000-0000-000000000000}"/>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2270352308142812E-2"/>
          <c:y val="6.3178575805210219E-2"/>
          <c:w val="0.9315102867447822"/>
          <c:h val="0.73802709057551608"/>
        </c:manualLayout>
      </c:layout>
      <c:barChart>
        <c:barDir val="col"/>
        <c:grouping val="clustered"/>
        <c:varyColors val="0"/>
        <c:ser>
          <c:idx val="0"/>
          <c:order val="0"/>
          <c:tx>
            <c:strRef>
              <c:f>Tabelle1!$B$1</c:f>
              <c:strCache>
                <c:ptCount val="1"/>
                <c:pt idx="0">
                  <c:v>Series 1</c:v>
                </c:pt>
              </c:strCache>
            </c:strRef>
          </c:tx>
          <c:spPr>
            <a:solidFill>
              <a:schemeClr val="bg2"/>
            </a:solidFill>
          </c:spPr>
          <c:invertIfNegative val="0"/>
          <c:dLbls>
            <c:spPr>
              <a:noFill/>
              <a:ln>
                <a:noFill/>
              </a:ln>
              <a:effectLst/>
            </c:spPr>
            <c:txPr>
              <a:bodyPr/>
              <a:lstStyle/>
              <a:p>
                <a:pPr>
                  <a:defRPr sz="1000" b="1">
                    <a:latin typeface="Arial Narrow" panose="020B0606020202030204" pitchFamily="34" charset="0"/>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4F8-45F2-BE4A-79C40BAB0DDC}"/>
            </c:ext>
          </c:extLst>
        </c:ser>
        <c:ser>
          <c:idx val="1"/>
          <c:order val="1"/>
          <c:tx>
            <c:strRef>
              <c:f>Tabelle1!$C$1</c:f>
              <c:strCache>
                <c:ptCount val="1"/>
                <c:pt idx="0">
                  <c:v>Series 2</c:v>
                </c:pt>
              </c:strCache>
            </c:strRef>
          </c:tx>
          <c:spPr>
            <a:solidFill>
              <a:schemeClr val="tx2"/>
            </a:solidFill>
          </c:spPr>
          <c:invertIfNegative val="0"/>
          <c:dLbls>
            <c:spPr>
              <a:noFill/>
              <a:ln>
                <a:noFill/>
              </a:ln>
              <a:effectLst/>
            </c:spPr>
            <c:txPr>
              <a:bodyPr/>
              <a:lstStyle/>
              <a:p>
                <a:pPr>
                  <a:defRPr sz="1000" b="1">
                    <a:latin typeface="Arial Narrow" panose="020B0606020202030204" pitchFamily="34" charset="0"/>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4F8-45F2-BE4A-79C40BAB0DDC}"/>
            </c:ext>
          </c:extLst>
        </c:ser>
        <c:ser>
          <c:idx val="2"/>
          <c:order val="2"/>
          <c:tx>
            <c:strRef>
              <c:f>Tabelle1!$D$1</c:f>
              <c:strCache>
                <c:ptCount val="1"/>
                <c:pt idx="0">
                  <c:v>Series 3</c:v>
                </c:pt>
              </c:strCache>
            </c:strRef>
          </c:tx>
          <c:spPr>
            <a:solidFill>
              <a:schemeClr val="accent1"/>
            </a:solidFill>
          </c:spPr>
          <c:invertIfNegative val="0"/>
          <c:dLbls>
            <c:spPr>
              <a:noFill/>
              <a:ln>
                <a:noFill/>
              </a:ln>
              <a:effectLst/>
            </c:spPr>
            <c:txPr>
              <a:bodyPr/>
              <a:lstStyle/>
              <a:p>
                <a:pPr>
                  <a:defRPr sz="1000" b="1">
                    <a:latin typeface="Arial Narrow" panose="020B0606020202030204" pitchFamily="34" charset="0"/>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54F8-45F2-BE4A-79C40BAB0DDC}"/>
            </c:ext>
          </c:extLst>
        </c:ser>
        <c:ser>
          <c:idx val="3"/>
          <c:order val="3"/>
          <c:tx>
            <c:strRef>
              <c:f>Tabelle1!$E$1</c:f>
              <c:strCache>
                <c:ptCount val="1"/>
                <c:pt idx="0">
                  <c:v>Series 4</c:v>
                </c:pt>
              </c:strCache>
            </c:strRef>
          </c:tx>
          <c:spPr>
            <a:solidFill>
              <a:schemeClr val="accent2"/>
            </a:solidFill>
          </c:spPr>
          <c:invertIfNegative val="0"/>
          <c:dLbls>
            <c:spPr>
              <a:noFill/>
              <a:ln>
                <a:noFill/>
              </a:ln>
              <a:effectLst/>
            </c:spPr>
            <c:txPr>
              <a:bodyPr/>
              <a:lstStyle/>
              <a:p>
                <a:pPr>
                  <a:defRPr sz="1000" b="1"/>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Tabelle1!$E$2:$E$5</c:f>
              <c:numCache>
                <c:formatCode>General</c:formatCode>
                <c:ptCount val="4"/>
                <c:pt idx="0">
                  <c:v>3</c:v>
                </c:pt>
                <c:pt idx="1">
                  <c:v>3</c:v>
                </c:pt>
                <c:pt idx="2">
                  <c:v>3</c:v>
                </c:pt>
                <c:pt idx="3">
                  <c:v>3</c:v>
                </c:pt>
              </c:numCache>
            </c:numRef>
          </c:val>
          <c:extLst>
            <c:ext xmlns:c16="http://schemas.microsoft.com/office/drawing/2014/chart" uri="{C3380CC4-5D6E-409C-BE32-E72D297353CC}">
              <c16:uniqueId val="{00000003-54F8-45F2-BE4A-79C40BAB0DDC}"/>
            </c:ext>
          </c:extLst>
        </c:ser>
        <c:ser>
          <c:idx val="4"/>
          <c:order val="4"/>
          <c:tx>
            <c:strRef>
              <c:f>Tabelle1!$F$1</c:f>
              <c:strCache>
                <c:ptCount val="1"/>
                <c:pt idx="0">
                  <c:v>Series 5</c:v>
                </c:pt>
              </c:strCache>
            </c:strRef>
          </c:tx>
          <c:spPr>
            <a:solidFill>
              <a:schemeClr val="accent3"/>
            </a:solidFill>
          </c:spPr>
          <c:invertIfNegative val="0"/>
          <c:dLbls>
            <c:spPr>
              <a:noFill/>
              <a:ln>
                <a:noFill/>
              </a:ln>
              <a:effectLst/>
            </c:spPr>
            <c:txPr>
              <a:bodyPr/>
              <a:lstStyle/>
              <a:p>
                <a:pPr>
                  <a:defRPr sz="1000" b="1"/>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Tabelle1!$F$2:$F$5</c:f>
              <c:numCache>
                <c:formatCode>General</c:formatCode>
                <c:ptCount val="4"/>
                <c:pt idx="0">
                  <c:v>4</c:v>
                </c:pt>
                <c:pt idx="1">
                  <c:v>4</c:v>
                </c:pt>
                <c:pt idx="2">
                  <c:v>4</c:v>
                </c:pt>
                <c:pt idx="3">
                  <c:v>4</c:v>
                </c:pt>
              </c:numCache>
            </c:numRef>
          </c:val>
          <c:extLst>
            <c:ext xmlns:c16="http://schemas.microsoft.com/office/drawing/2014/chart" uri="{C3380CC4-5D6E-409C-BE32-E72D297353CC}">
              <c16:uniqueId val="{00000004-54F8-45F2-BE4A-79C40BAB0DDC}"/>
            </c:ext>
          </c:extLst>
        </c:ser>
        <c:ser>
          <c:idx val="5"/>
          <c:order val="5"/>
          <c:tx>
            <c:strRef>
              <c:f>Tabelle1!$G$1</c:f>
              <c:strCache>
                <c:ptCount val="1"/>
                <c:pt idx="0">
                  <c:v>Series 6</c:v>
                </c:pt>
              </c:strCache>
            </c:strRef>
          </c:tx>
          <c:spPr>
            <a:solidFill>
              <a:schemeClr val="accent4"/>
            </a:solidFill>
          </c:spPr>
          <c:invertIfNegative val="0"/>
          <c:dLbls>
            <c:spPr>
              <a:noFill/>
              <a:ln>
                <a:noFill/>
              </a:ln>
              <a:effectLst/>
            </c:spPr>
            <c:txPr>
              <a:bodyPr/>
              <a:lstStyle/>
              <a:p>
                <a:pPr>
                  <a:defRPr sz="1000" b="1"/>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Tabelle1!$G$2:$G$5</c:f>
              <c:numCache>
                <c:formatCode>General</c:formatCode>
                <c:ptCount val="4"/>
                <c:pt idx="0">
                  <c:v>5</c:v>
                </c:pt>
                <c:pt idx="1">
                  <c:v>5</c:v>
                </c:pt>
                <c:pt idx="2">
                  <c:v>5</c:v>
                </c:pt>
                <c:pt idx="3">
                  <c:v>5</c:v>
                </c:pt>
              </c:numCache>
            </c:numRef>
          </c:val>
          <c:extLst>
            <c:ext xmlns:c16="http://schemas.microsoft.com/office/drawing/2014/chart" uri="{C3380CC4-5D6E-409C-BE32-E72D297353CC}">
              <c16:uniqueId val="{00000005-54F8-45F2-BE4A-79C40BAB0DDC}"/>
            </c:ext>
          </c:extLst>
        </c:ser>
        <c:dLbls>
          <c:showLegendKey val="0"/>
          <c:showVal val="0"/>
          <c:showCatName val="0"/>
          <c:showSerName val="0"/>
          <c:showPercent val="0"/>
          <c:showBubbleSize val="0"/>
        </c:dLbls>
        <c:gapWidth val="150"/>
        <c:overlap val="-10"/>
        <c:axId val="102194560"/>
        <c:axId val="102276480"/>
      </c:barChart>
      <c:catAx>
        <c:axId val="102194560"/>
        <c:scaling>
          <c:orientation val="minMax"/>
        </c:scaling>
        <c:delete val="0"/>
        <c:axPos val="b"/>
        <c:numFmt formatCode="General" sourceLinked="1"/>
        <c:majorTickMark val="none"/>
        <c:minorTickMark val="none"/>
        <c:tickLblPos val="nextTo"/>
        <c:spPr>
          <a:ln w="19050">
            <a:solidFill>
              <a:schemeClr val="tx1"/>
            </a:solidFill>
          </a:ln>
        </c:spPr>
        <c:txPr>
          <a:bodyPr/>
          <a:lstStyle/>
          <a:p>
            <a:pPr>
              <a:defRPr sz="1000" b="1">
                <a:latin typeface="Arial Narrow" panose="020B0606020202030204" pitchFamily="34" charset="0"/>
              </a:defRPr>
            </a:pPr>
            <a:endParaRPr lang="de-DE"/>
          </a:p>
        </c:txPr>
        <c:crossAx val="102276480"/>
        <c:crosses val="autoZero"/>
        <c:auto val="1"/>
        <c:lblAlgn val="ctr"/>
        <c:lblOffset val="100"/>
        <c:noMultiLvlLbl val="0"/>
      </c:catAx>
      <c:valAx>
        <c:axId val="102276480"/>
        <c:scaling>
          <c:orientation val="minMax"/>
        </c:scaling>
        <c:delete val="0"/>
        <c:axPos val="l"/>
        <c:majorGridlines>
          <c:spPr>
            <a:ln w="6350">
              <a:solidFill>
                <a:srgbClr val="BEBEBE"/>
              </a:solidFill>
            </a:ln>
          </c:spPr>
        </c:majorGridlines>
        <c:numFmt formatCode="General" sourceLinked="1"/>
        <c:majorTickMark val="out"/>
        <c:minorTickMark val="none"/>
        <c:tickLblPos val="nextTo"/>
        <c:spPr>
          <a:ln>
            <a:noFill/>
          </a:ln>
        </c:spPr>
        <c:txPr>
          <a:bodyPr/>
          <a:lstStyle/>
          <a:p>
            <a:pPr>
              <a:defRPr sz="1000">
                <a:latin typeface="Arial Narrow" panose="020B0606020202030204" pitchFamily="34" charset="0"/>
              </a:defRPr>
            </a:pPr>
            <a:endParaRPr lang="de-DE"/>
          </a:p>
        </c:txPr>
        <c:crossAx val="102194560"/>
        <c:crosses val="autoZero"/>
        <c:crossBetween val="between"/>
      </c:valAx>
    </c:plotArea>
    <c:legend>
      <c:legendPos val="b"/>
      <c:layout>
        <c:manualLayout>
          <c:xMode val="edge"/>
          <c:yMode val="edge"/>
          <c:x val="0"/>
          <c:y val="0.88365744401644275"/>
          <c:w val="0.86743845367789651"/>
          <c:h val="4.8178386255817621E-2"/>
        </c:manualLayout>
      </c:layout>
      <c:overlay val="0"/>
      <c:txPr>
        <a:bodyPr/>
        <a:lstStyle/>
        <a:p>
          <a:pPr>
            <a:defRPr sz="1400">
              <a:latin typeface="Arial Narrow" panose="020B0606020202030204" pitchFamily="34" charset="0"/>
            </a:defRPr>
          </a:pPr>
          <a:endParaRPr lang="de-DE"/>
        </a:p>
      </c:txPr>
    </c:legend>
    <c:plotVisOnly val="1"/>
    <c:dispBlanksAs val="gap"/>
    <c:showDLblsOverMax val="0"/>
  </c:chart>
  <c:txPr>
    <a:bodyPr/>
    <a:lstStyle/>
    <a:p>
      <a:pPr>
        <a:defRPr sz="1800">
          <a:latin typeface="Arial" pitchFamily="34" charset="0"/>
          <a:cs typeface="Arial" pitchFamily="34" charset="0"/>
        </a:defRPr>
      </a:pPr>
      <a:endParaRPr lang="de-DE"/>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2270352308142812E-2"/>
          <c:y val="6.3178575805210219E-2"/>
          <c:w val="0.9315102867447822"/>
          <c:h val="0.66804809970121726"/>
        </c:manualLayout>
      </c:layout>
      <c:barChart>
        <c:barDir val="col"/>
        <c:grouping val="clustered"/>
        <c:varyColors val="0"/>
        <c:ser>
          <c:idx val="0"/>
          <c:order val="0"/>
          <c:tx>
            <c:strRef>
              <c:f>Tabelle1!$B$1</c:f>
              <c:strCache>
                <c:ptCount val="1"/>
                <c:pt idx="0">
                  <c:v>Type 1</c:v>
                </c:pt>
              </c:strCache>
            </c:strRef>
          </c:tx>
          <c:spPr>
            <a:solidFill>
              <a:schemeClr val="bg2"/>
            </a:solidFill>
          </c:spPr>
          <c:invertIfNegative val="0"/>
          <c:dLbls>
            <c:spPr>
              <a:noFill/>
              <a:ln>
                <a:noFill/>
              </a:ln>
              <a:effectLst/>
            </c:spPr>
            <c:txPr>
              <a:bodyPr/>
              <a:lstStyle/>
              <a:p>
                <a:pPr>
                  <a:defRPr sz="1000" b="1">
                    <a:latin typeface="Arial Narrow" panose="020B0606020202030204" pitchFamily="34" charset="0"/>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Tabelle1!$A$2:$A$4</c:f>
              <c:numCache>
                <c:formatCode>General</c:formatCode>
                <c:ptCount val="3"/>
                <c:pt idx="0">
                  <c:v>2011</c:v>
                </c:pt>
                <c:pt idx="1">
                  <c:v>2012</c:v>
                </c:pt>
                <c:pt idx="2">
                  <c:v>2013</c:v>
                </c:pt>
              </c:numCache>
            </c:numRef>
          </c:cat>
          <c:val>
            <c:numRef>
              <c:f>Tabelle1!$B$2:$B$4</c:f>
              <c:numCache>
                <c:formatCode>#,##0</c:formatCode>
                <c:ptCount val="3"/>
                <c:pt idx="0">
                  <c:v>147</c:v>
                </c:pt>
                <c:pt idx="1">
                  <c:v>164</c:v>
                </c:pt>
                <c:pt idx="2">
                  <c:v>196</c:v>
                </c:pt>
              </c:numCache>
            </c:numRef>
          </c:val>
          <c:extLst>
            <c:ext xmlns:c16="http://schemas.microsoft.com/office/drawing/2014/chart" uri="{C3380CC4-5D6E-409C-BE32-E72D297353CC}">
              <c16:uniqueId val="{00000000-2CB2-4AE2-A468-B28A0B079BB7}"/>
            </c:ext>
          </c:extLst>
        </c:ser>
        <c:ser>
          <c:idx val="1"/>
          <c:order val="1"/>
          <c:tx>
            <c:strRef>
              <c:f>Tabelle1!$C$1</c:f>
              <c:strCache>
                <c:ptCount val="1"/>
                <c:pt idx="0">
                  <c:v>Type 2</c:v>
                </c:pt>
              </c:strCache>
            </c:strRef>
          </c:tx>
          <c:spPr>
            <a:solidFill>
              <a:schemeClr val="tx2"/>
            </a:solidFill>
          </c:spPr>
          <c:invertIfNegative val="0"/>
          <c:dLbls>
            <c:spPr>
              <a:noFill/>
              <a:ln>
                <a:noFill/>
              </a:ln>
              <a:effectLst/>
            </c:spPr>
            <c:txPr>
              <a:bodyPr/>
              <a:lstStyle/>
              <a:p>
                <a:pPr>
                  <a:defRPr sz="1000" b="1">
                    <a:latin typeface="Arial Narrow" panose="020B0606020202030204" pitchFamily="34" charset="0"/>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Tabelle1!$A$2:$A$4</c:f>
              <c:numCache>
                <c:formatCode>General</c:formatCode>
                <c:ptCount val="3"/>
                <c:pt idx="0">
                  <c:v>2011</c:v>
                </c:pt>
                <c:pt idx="1">
                  <c:v>2012</c:v>
                </c:pt>
                <c:pt idx="2">
                  <c:v>2013</c:v>
                </c:pt>
              </c:numCache>
            </c:numRef>
          </c:cat>
          <c:val>
            <c:numRef>
              <c:f>Tabelle1!$C$2:$C$4</c:f>
              <c:numCache>
                <c:formatCode>General</c:formatCode>
                <c:ptCount val="3"/>
                <c:pt idx="0">
                  <c:v>43</c:v>
                </c:pt>
                <c:pt idx="1">
                  <c:v>42</c:v>
                </c:pt>
                <c:pt idx="2">
                  <c:v>44</c:v>
                </c:pt>
              </c:numCache>
            </c:numRef>
          </c:val>
          <c:extLst>
            <c:ext xmlns:c16="http://schemas.microsoft.com/office/drawing/2014/chart" uri="{C3380CC4-5D6E-409C-BE32-E72D297353CC}">
              <c16:uniqueId val="{00000001-2CB2-4AE2-A468-B28A0B079BB7}"/>
            </c:ext>
          </c:extLst>
        </c:ser>
        <c:ser>
          <c:idx val="2"/>
          <c:order val="2"/>
          <c:tx>
            <c:strRef>
              <c:f>Tabelle1!$D$1</c:f>
              <c:strCache>
                <c:ptCount val="1"/>
                <c:pt idx="0">
                  <c:v>Type 3</c:v>
                </c:pt>
              </c:strCache>
            </c:strRef>
          </c:tx>
          <c:spPr>
            <a:solidFill>
              <a:schemeClr val="accent1"/>
            </a:solidFill>
          </c:spPr>
          <c:invertIfNegative val="0"/>
          <c:dLbls>
            <c:spPr>
              <a:noFill/>
              <a:ln>
                <a:noFill/>
              </a:ln>
              <a:effectLst/>
            </c:spPr>
            <c:txPr>
              <a:bodyPr/>
              <a:lstStyle/>
              <a:p>
                <a:pPr>
                  <a:defRPr sz="1000" b="1">
                    <a:latin typeface="Arial Narrow" panose="020B0606020202030204" pitchFamily="34" charset="0"/>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Tabelle1!$A$2:$A$4</c:f>
              <c:numCache>
                <c:formatCode>General</c:formatCode>
                <c:ptCount val="3"/>
                <c:pt idx="0">
                  <c:v>2011</c:v>
                </c:pt>
                <c:pt idx="1">
                  <c:v>2012</c:v>
                </c:pt>
                <c:pt idx="2">
                  <c:v>2013</c:v>
                </c:pt>
              </c:numCache>
            </c:numRef>
          </c:cat>
          <c:val>
            <c:numRef>
              <c:f>Tabelle1!$D$2:$D$4</c:f>
              <c:numCache>
                <c:formatCode>General</c:formatCode>
                <c:ptCount val="3"/>
                <c:pt idx="0">
                  <c:v>10</c:v>
                </c:pt>
                <c:pt idx="1">
                  <c:v>9</c:v>
                </c:pt>
                <c:pt idx="2">
                  <c:v>8</c:v>
                </c:pt>
              </c:numCache>
            </c:numRef>
          </c:val>
          <c:extLst>
            <c:ext xmlns:c16="http://schemas.microsoft.com/office/drawing/2014/chart" uri="{C3380CC4-5D6E-409C-BE32-E72D297353CC}">
              <c16:uniqueId val="{00000002-2CB2-4AE2-A468-B28A0B079BB7}"/>
            </c:ext>
          </c:extLst>
        </c:ser>
        <c:ser>
          <c:idx val="3"/>
          <c:order val="3"/>
          <c:tx>
            <c:strRef>
              <c:f>Tabelle1!$E$1</c:f>
              <c:strCache>
                <c:ptCount val="1"/>
                <c:pt idx="0">
                  <c:v>Type 4</c:v>
                </c:pt>
              </c:strCache>
            </c:strRef>
          </c:tx>
          <c:spPr>
            <a:solidFill>
              <a:schemeClr val="accent2"/>
            </a:solidFill>
          </c:spPr>
          <c:invertIfNegative val="0"/>
          <c:dLbls>
            <c:spPr>
              <a:noFill/>
              <a:ln>
                <a:noFill/>
              </a:ln>
              <a:effectLst/>
            </c:spPr>
            <c:txPr>
              <a:bodyPr/>
              <a:lstStyle/>
              <a:p>
                <a:pPr>
                  <a:defRPr sz="1000" b="1">
                    <a:latin typeface="+mn-lt"/>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Tabelle1!$A$2:$A$4</c:f>
              <c:numCache>
                <c:formatCode>General</c:formatCode>
                <c:ptCount val="3"/>
                <c:pt idx="0">
                  <c:v>2011</c:v>
                </c:pt>
                <c:pt idx="1">
                  <c:v>2012</c:v>
                </c:pt>
                <c:pt idx="2">
                  <c:v>2013</c:v>
                </c:pt>
              </c:numCache>
            </c:numRef>
          </c:cat>
          <c:val>
            <c:numRef>
              <c:f>Tabelle1!$E$2:$E$4</c:f>
              <c:numCache>
                <c:formatCode>General</c:formatCode>
                <c:ptCount val="3"/>
                <c:pt idx="0">
                  <c:v>15</c:v>
                </c:pt>
                <c:pt idx="1">
                  <c:v>17</c:v>
                </c:pt>
                <c:pt idx="2">
                  <c:v>20</c:v>
                </c:pt>
              </c:numCache>
            </c:numRef>
          </c:val>
          <c:extLst>
            <c:ext xmlns:c16="http://schemas.microsoft.com/office/drawing/2014/chart" uri="{C3380CC4-5D6E-409C-BE32-E72D297353CC}">
              <c16:uniqueId val="{00000003-2CB2-4AE2-A468-B28A0B079BB7}"/>
            </c:ext>
          </c:extLst>
        </c:ser>
        <c:ser>
          <c:idx val="4"/>
          <c:order val="4"/>
          <c:tx>
            <c:strRef>
              <c:f>Tabelle1!$F$1</c:f>
              <c:strCache>
                <c:ptCount val="1"/>
                <c:pt idx="0">
                  <c:v>Type 5</c:v>
                </c:pt>
              </c:strCache>
            </c:strRef>
          </c:tx>
          <c:spPr>
            <a:solidFill>
              <a:schemeClr val="accent3"/>
            </a:solidFill>
          </c:spPr>
          <c:invertIfNegative val="0"/>
          <c:dLbls>
            <c:spPr>
              <a:noFill/>
              <a:ln>
                <a:noFill/>
              </a:ln>
              <a:effectLst/>
            </c:spPr>
            <c:txPr>
              <a:bodyPr/>
              <a:lstStyle/>
              <a:p>
                <a:pPr>
                  <a:defRPr sz="1000" b="1">
                    <a:latin typeface="+mn-lt"/>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Tabelle1!$A$2:$A$4</c:f>
              <c:numCache>
                <c:formatCode>General</c:formatCode>
                <c:ptCount val="3"/>
                <c:pt idx="0">
                  <c:v>2011</c:v>
                </c:pt>
                <c:pt idx="1">
                  <c:v>2012</c:v>
                </c:pt>
                <c:pt idx="2">
                  <c:v>2013</c:v>
                </c:pt>
              </c:numCache>
            </c:numRef>
          </c:cat>
          <c:val>
            <c:numRef>
              <c:f>Tabelle1!$F$2:$F$4</c:f>
              <c:numCache>
                <c:formatCode>General</c:formatCode>
                <c:ptCount val="3"/>
                <c:pt idx="0">
                  <c:v>35</c:v>
                </c:pt>
                <c:pt idx="1">
                  <c:v>43</c:v>
                </c:pt>
                <c:pt idx="2">
                  <c:v>61</c:v>
                </c:pt>
              </c:numCache>
            </c:numRef>
          </c:val>
          <c:extLst>
            <c:ext xmlns:c16="http://schemas.microsoft.com/office/drawing/2014/chart" uri="{C3380CC4-5D6E-409C-BE32-E72D297353CC}">
              <c16:uniqueId val="{00000004-2CB2-4AE2-A468-B28A0B079BB7}"/>
            </c:ext>
          </c:extLst>
        </c:ser>
        <c:dLbls>
          <c:showLegendKey val="0"/>
          <c:showVal val="0"/>
          <c:showCatName val="0"/>
          <c:showSerName val="0"/>
          <c:showPercent val="0"/>
          <c:showBubbleSize val="0"/>
        </c:dLbls>
        <c:gapWidth val="150"/>
        <c:overlap val="-10"/>
        <c:axId val="21117568"/>
        <c:axId val="21154432"/>
      </c:barChart>
      <c:catAx>
        <c:axId val="21117568"/>
        <c:scaling>
          <c:orientation val="minMax"/>
        </c:scaling>
        <c:delete val="0"/>
        <c:axPos val="b"/>
        <c:numFmt formatCode="General" sourceLinked="1"/>
        <c:majorTickMark val="none"/>
        <c:minorTickMark val="none"/>
        <c:tickLblPos val="nextTo"/>
        <c:spPr>
          <a:ln w="19050">
            <a:solidFill>
              <a:schemeClr val="tx1"/>
            </a:solidFill>
          </a:ln>
        </c:spPr>
        <c:txPr>
          <a:bodyPr/>
          <a:lstStyle/>
          <a:p>
            <a:pPr>
              <a:defRPr sz="1000" b="1">
                <a:latin typeface="Arial Narrow" panose="020B0606020202030204" pitchFamily="34" charset="0"/>
              </a:defRPr>
            </a:pPr>
            <a:endParaRPr lang="de-DE"/>
          </a:p>
        </c:txPr>
        <c:crossAx val="21154432"/>
        <c:crosses val="autoZero"/>
        <c:auto val="1"/>
        <c:lblAlgn val="ctr"/>
        <c:lblOffset val="100"/>
        <c:noMultiLvlLbl val="0"/>
      </c:catAx>
      <c:valAx>
        <c:axId val="21154432"/>
        <c:scaling>
          <c:orientation val="minMax"/>
        </c:scaling>
        <c:delete val="0"/>
        <c:axPos val="l"/>
        <c:majorGridlines>
          <c:spPr>
            <a:ln w="6350">
              <a:solidFill>
                <a:srgbClr val="BEBEBE"/>
              </a:solidFill>
            </a:ln>
          </c:spPr>
        </c:majorGridlines>
        <c:numFmt formatCode="#,##0" sourceLinked="1"/>
        <c:majorTickMark val="out"/>
        <c:minorTickMark val="none"/>
        <c:tickLblPos val="nextTo"/>
        <c:spPr>
          <a:ln>
            <a:noFill/>
          </a:ln>
        </c:spPr>
        <c:txPr>
          <a:bodyPr/>
          <a:lstStyle/>
          <a:p>
            <a:pPr>
              <a:defRPr sz="1000">
                <a:latin typeface="Arial Narrow" panose="020B0606020202030204" pitchFamily="34" charset="0"/>
              </a:defRPr>
            </a:pPr>
            <a:endParaRPr lang="de-DE"/>
          </a:p>
        </c:txPr>
        <c:crossAx val="21117568"/>
        <c:crosses val="autoZero"/>
        <c:crossBetween val="between"/>
      </c:valAx>
    </c:plotArea>
    <c:legend>
      <c:legendPos val="b"/>
      <c:layout>
        <c:manualLayout>
          <c:xMode val="edge"/>
          <c:yMode val="edge"/>
          <c:x val="3.0289261538598646E-2"/>
          <c:y val="0.84056692019265267"/>
          <c:w val="0.93036617810239797"/>
          <c:h val="0.14263812199751558"/>
        </c:manualLayout>
      </c:layout>
      <c:overlay val="0"/>
      <c:txPr>
        <a:bodyPr/>
        <a:lstStyle/>
        <a:p>
          <a:pPr>
            <a:defRPr sz="1200">
              <a:latin typeface="Arial Narrow" panose="020B0606020202030204" pitchFamily="34" charset="0"/>
            </a:defRPr>
          </a:pPr>
          <a:endParaRPr lang="de-DE"/>
        </a:p>
      </c:txPr>
    </c:legend>
    <c:plotVisOnly val="1"/>
    <c:dispBlanksAs val="gap"/>
    <c:showDLblsOverMax val="0"/>
  </c:chart>
  <c:txPr>
    <a:bodyPr/>
    <a:lstStyle/>
    <a:p>
      <a:pPr>
        <a:defRPr sz="1800">
          <a:latin typeface="Arial" pitchFamily="34" charset="0"/>
          <a:cs typeface="Arial" pitchFamily="34" charset="0"/>
        </a:defRPr>
      </a:pPr>
      <a:endParaRPr lang="de-DE"/>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2270352308142812E-2"/>
          <c:y val="6.3178575805210219E-2"/>
          <c:w val="0.9315102867447822"/>
          <c:h val="0.73802709057551608"/>
        </c:manualLayout>
      </c:layout>
      <c:barChart>
        <c:barDir val="col"/>
        <c:grouping val="clustered"/>
        <c:varyColors val="0"/>
        <c:ser>
          <c:idx val="0"/>
          <c:order val="0"/>
          <c:tx>
            <c:strRef>
              <c:f>Tabelle1!$B$1</c:f>
              <c:strCache>
                <c:ptCount val="1"/>
                <c:pt idx="0">
                  <c:v>Series 1</c:v>
                </c:pt>
              </c:strCache>
            </c:strRef>
          </c:tx>
          <c:spPr>
            <a:solidFill>
              <a:schemeClr val="accent3"/>
            </a:solidFill>
          </c:spPr>
          <c:invertIfNegative val="0"/>
          <c:dLbls>
            <c:spPr>
              <a:noFill/>
              <a:ln>
                <a:noFill/>
              </a:ln>
              <a:effectLst/>
            </c:spPr>
            <c:txPr>
              <a:bodyPr/>
              <a:lstStyle/>
              <a:p>
                <a:pPr>
                  <a:defRPr sz="1000" b="1">
                    <a:latin typeface="Arial Narrow" panose="020B0606020202030204" pitchFamily="34" charset="0"/>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3828-4553-8D38-4923777232CB}"/>
            </c:ext>
          </c:extLst>
        </c:ser>
        <c:ser>
          <c:idx val="1"/>
          <c:order val="1"/>
          <c:tx>
            <c:strRef>
              <c:f>Tabelle1!$C$1</c:f>
              <c:strCache>
                <c:ptCount val="1"/>
                <c:pt idx="0">
                  <c:v>Series 2</c:v>
                </c:pt>
              </c:strCache>
            </c:strRef>
          </c:tx>
          <c:spPr>
            <a:solidFill>
              <a:schemeClr val="tx1"/>
            </a:solidFill>
          </c:spPr>
          <c:invertIfNegative val="0"/>
          <c:dLbls>
            <c:spPr>
              <a:noFill/>
              <a:ln>
                <a:noFill/>
              </a:ln>
              <a:effectLst/>
            </c:spPr>
            <c:txPr>
              <a:bodyPr/>
              <a:lstStyle/>
              <a:p>
                <a:pPr>
                  <a:defRPr sz="1000" b="1">
                    <a:latin typeface="Arial Narrow" panose="020B0606020202030204" pitchFamily="34" charset="0"/>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3828-4553-8D38-4923777232CB}"/>
            </c:ext>
          </c:extLst>
        </c:ser>
        <c:ser>
          <c:idx val="2"/>
          <c:order val="2"/>
          <c:tx>
            <c:strRef>
              <c:f>Tabelle1!$D$1</c:f>
              <c:strCache>
                <c:ptCount val="1"/>
                <c:pt idx="0">
                  <c:v>Series 3</c:v>
                </c:pt>
              </c:strCache>
            </c:strRef>
          </c:tx>
          <c:spPr>
            <a:solidFill>
              <a:schemeClr val="tx1">
                <a:lumMod val="85000"/>
                <a:lumOff val="15000"/>
              </a:schemeClr>
            </a:solidFill>
          </c:spPr>
          <c:invertIfNegative val="0"/>
          <c:dLbls>
            <c:spPr>
              <a:noFill/>
              <a:ln>
                <a:noFill/>
              </a:ln>
              <a:effectLst/>
            </c:spPr>
            <c:txPr>
              <a:bodyPr/>
              <a:lstStyle/>
              <a:p>
                <a:pPr>
                  <a:defRPr sz="1000" b="1">
                    <a:latin typeface="Arial Narrow" panose="020B0606020202030204" pitchFamily="34" charset="0"/>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3828-4553-8D38-4923777232CB}"/>
            </c:ext>
          </c:extLst>
        </c:ser>
        <c:ser>
          <c:idx val="3"/>
          <c:order val="3"/>
          <c:tx>
            <c:strRef>
              <c:f>Tabelle1!$E$1</c:f>
              <c:strCache>
                <c:ptCount val="1"/>
                <c:pt idx="0">
                  <c:v>Series 4</c:v>
                </c:pt>
              </c:strCache>
            </c:strRef>
          </c:tx>
          <c:spPr>
            <a:solidFill>
              <a:schemeClr val="tx1">
                <a:lumMod val="65000"/>
                <a:lumOff val="35000"/>
              </a:schemeClr>
            </a:solidFill>
          </c:spPr>
          <c:invertIfNegative val="0"/>
          <c:dLbls>
            <c:spPr>
              <a:noFill/>
              <a:ln>
                <a:noFill/>
              </a:ln>
              <a:effectLst/>
            </c:spPr>
            <c:txPr>
              <a:bodyPr/>
              <a:lstStyle/>
              <a:p>
                <a:pPr>
                  <a:defRPr sz="1000" b="1"/>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Tabelle1!$E$2:$E$5</c:f>
              <c:numCache>
                <c:formatCode>General</c:formatCode>
                <c:ptCount val="4"/>
                <c:pt idx="0">
                  <c:v>3</c:v>
                </c:pt>
                <c:pt idx="1">
                  <c:v>3</c:v>
                </c:pt>
                <c:pt idx="2">
                  <c:v>3</c:v>
                </c:pt>
                <c:pt idx="3">
                  <c:v>3</c:v>
                </c:pt>
              </c:numCache>
            </c:numRef>
          </c:val>
          <c:extLst>
            <c:ext xmlns:c16="http://schemas.microsoft.com/office/drawing/2014/chart" uri="{C3380CC4-5D6E-409C-BE32-E72D297353CC}">
              <c16:uniqueId val="{00000003-3828-4553-8D38-4923777232CB}"/>
            </c:ext>
          </c:extLst>
        </c:ser>
        <c:ser>
          <c:idx val="4"/>
          <c:order val="4"/>
          <c:tx>
            <c:strRef>
              <c:f>Tabelle1!$F$1</c:f>
              <c:strCache>
                <c:ptCount val="1"/>
                <c:pt idx="0">
                  <c:v>Series 5</c:v>
                </c:pt>
              </c:strCache>
            </c:strRef>
          </c:tx>
          <c:spPr>
            <a:solidFill>
              <a:schemeClr val="tx1">
                <a:lumMod val="50000"/>
                <a:lumOff val="50000"/>
              </a:schemeClr>
            </a:solidFill>
          </c:spPr>
          <c:invertIfNegative val="0"/>
          <c:dLbls>
            <c:spPr>
              <a:noFill/>
              <a:ln>
                <a:noFill/>
              </a:ln>
              <a:effectLst/>
            </c:spPr>
            <c:txPr>
              <a:bodyPr/>
              <a:lstStyle/>
              <a:p>
                <a:pPr>
                  <a:defRPr sz="1000" b="1"/>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Tabelle1!$F$2:$F$5</c:f>
              <c:numCache>
                <c:formatCode>General</c:formatCode>
                <c:ptCount val="4"/>
                <c:pt idx="0">
                  <c:v>4</c:v>
                </c:pt>
                <c:pt idx="1">
                  <c:v>4</c:v>
                </c:pt>
                <c:pt idx="2">
                  <c:v>4</c:v>
                </c:pt>
                <c:pt idx="3">
                  <c:v>4</c:v>
                </c:pt>
              </c:numCache>
            </c:numRef>
          </c:val>
          <c:extLst>
            <c:ext xmlns:c16="http://schemas.microsoft.com/office/drawing/2014/chart" uri="{C3380CC4-5D6E-409C-BE32-E72D297353CC}">
              <c16:uniqueId val="{00000004-3828-4553-8D38-4923777232CB}"/>
            </c:ext>
          </c:extLst>
        </c:ser>
        <c:ser>
          <c:idx val="5"/>
          <c:order val="5"/>
          <c:tx>
            <c:strRef>
              <c:f>Tabelle1!$G$1</c:f>
              <c:strCache>
                <c:ptCount val="1"/>
                <c:pt idx="0">
                  <c:v>Series 6</c:v>
                </c:pt>
              </c:strCache>
            </c:strRef>
          </c:tx>
          <c:spPr>
            <a:solidFill>
              <a:schemeClr val="accent1">
                <a:lumMod val="60000"/>
                <a:lumOff val="40000"/>
              </a:schemeClr>
            </a:solidFill>
          </c:spPr>
          <c:invertIfNegative val="0"/>
          <c:dLbls>
            <c:spPr>
              <a:noFill/>
              <a:ln>
                <a:noFill/>
              </a:ln>
              <a:effectLst/>
            </c:spPr>
            <c:txPr>
              <a:bodyPr/>
              <a:lstStyle/>
              <a:p>
                <a:pPr>
                  <a:defRPr sz="1000" b="1"/>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Tabelle1!$A$2:$A$5</c:f>
              <c:strCache>
                <c:ptCount val="4"/>
                <c:pt idx="0">
                  <c:v>Category 1</c:v>
                </c:pt>
                <c:pt idx="1">
                  <c:v>Category 2</c:v>
                </c:pt>
                <c:pt idx="2">
                  <c:v>Category 3</c:v>
                </c:pt>
                <c:pt idx="3">
                  <c:v>Category 4</c:v>
                </c:pt>
              </c:strCache>
            </c:strRef>
          </c:cat>
          <c:val>
            <c:numRef>
              <c:f>Tabelle1!$G$2:$G$5</c:f>
              <c:numCache>
                <c:formatCode>General</c:formatCode>
                <c:ptCount val="4"/>
                <c:pt idx="0">
                  <c:v>5</c:v>
                </c:pt>
                <c:pt idx="1">
                  <c:v>5</c:v>
                </c:pt>
                <c:pt idx="2">
                  <c:v>5</c:v>
                </c:pt>
                <c:pt idx="3">
                  <c:v>5</c:v>
                </c:pt>
              </c:numCache>
            </c:numRef>
          </c:val>
          <c:extLst>
            <c:ext xmlns:c16="http://schemas.microsoft.com/office/drawing/2014/chart" uri="{C3380CC4-5D6E-409C-BE32-E72D297353CC}">
              <c16:uniqueId val="{00000005-3828-4553-8D38-4923777232CB}"/>
            </c:ext>
          </c:extLst>
        </c:ser>
        <c:dLbls>
          <c:showLegendKey val="0"/>
          <c:showVal val="0"/>
          <c:showCatName val="0"/>
          <c:showSerName val="0"/>
          <c:showPercent val="0"/>
          <c:showBubbleSize val="0"/>
        </c:dLbls>
        <c:gapWidth val="150"/>
        <c:overlap val="-10"/>
        <c:axId val="32296960"/>
        <c:axId val="32332800"/>
      </c:barChart>
      <c:catAx>
        <c:axId val="32296960"/>
        <c:scaling>
          <c:orientation val="minMax"/>
        </c:scaling>
        <c:delete val="0"/>
        <c:axPos val="b"/>
        <c:numFmt formatCode="General" sourceLinked="1"/>
        <c:majorTickMark val="none"/>
        <c:minorTickMark val="none"/>
        <c:tickLblPos val="nextTo"/>
        <c:spPr>
          <a:ln w="19050">
            <a:solidFill>
              <a:schemeClr val="tx1"/>
            </a:solidFill>
          </a:ln>
        </c:spPr>
        <c:txPr>
          <a:bodyPr/>
          <a:lstStyle/>
          <a:p>
            <a:pPr>
              <a:defRPr sz="1000" b="1">
                <a:latin typeface="Arial Narrow" panose="020B0606020202030204" pitchFamily="34" charset="0"/>
              </a:defRPr>
            </a:pPr>
            <a:endParaRPr lang="de-DE"/>
          </a:p>
        </c:txPr>
        <c:crossAx val="32332800"/>
        <c:crosses val="autoZero"/>
        <c:auto val="1"/>
        <c:lblAlgn val="ctr"/>
        <c:lblOffset val="100"/>
        <c:noMultiLvlLbl val="0"/>
      </c:catAx>
      <c:valAx>
        <c:axId val="32332800"/>
        <c:scaling>
          <c:orientation val="minMax"/>
        </c:scaling>
        <c:delete val="0"/>
        <c:axPos val="l"/>
        <c:majorGridlines>
          <c:spPr>
            <a:ln w="6350">
              <a:solidFill>
                <a:srgbClr val="BEBEBE"/>
              </a:solidFill>
            </a:ln>
          </c:spPr>
        </c:majorGridlines>
        <c:numFmt formatCode="General" sourceLinked="1"/>
        <c:majorTickMark val="out"/>
        <c:minorTickMark val="none"/>
        <c:tickLblPos val="nextTo"/>
        <c:spPr>
          <a:ln>
            <a:noFill/>
          </a:ln>
        </c:spPr>
        <c:txPr>
          <a:bodyPr/>
          <a:lstStyle/>
          <a:p>
            <a:pPr>
              <a:defRPr sz="1000">
                <a:latin typeface="Arial Narrow" panose="020B0606020202030204" pitchFamily="34" charset="0"/>
              </a:defRPr>
            </a:pPr>
            <a:endParaRPr lang="de-DE"/>
          </a:p>
        </c:txPr>
        <c:crossAx val="32296960"/>
        <c:crosses val="autoZero"/>
        <c:crossBetween val="between"/>
      </c:valAx>
    </c:plotArea>
    <c:legend>
      <c:legendPos val="b"/>
      <c:layout>
        <c:manualLayout>
          <c:xMode val="edge"/>
          <c:yMode val="edge"/>
          <c:x val="0"/>
          <c:y val="0.88365744401644275"/>
          <c:w val="0.43670284354046596"/>
          <c:h val="4.8178386255817621E-2"/>
        </c:manualLayout>
      </c:layout>
      <c:overlay val="0"/>
      <c:txPr>
        <a:bodyPr/>
        <a:lstStyle/>
        <a:p>
          <a:pPr>
            <a:defRPr sz="1000">
              <a:latin typeface="Arial Narrow" panose="020B0606020202030204" pitchFamily="34" charset="0"/>
            </a:defRPr>
          </a:pPr>
          <a:endParaRPr lang="de-DE"/>
        </a:p>
      </c:txPr>
    </c:legend>
    <c:plotVisOnly val="1"/>
    <c:dispBlanksAs val="gap"/>
    <c:showDLblsOverMax val="0"/>
  </c:chart>
  <c:txPr>
    <a:bodyPr/>
    <a:lstStyle/>
    <a:p>
      <a:pPr>
        <a:defRPr sz="1800">
          <a:latin typeface="Arial" pitchFamily="34" charset="0"/>
          <a:cs typeface="Arial" pitchFamily="34" charset="0"/>
        </a:defRPr>
      </a:pPr>
      <a:endParaRPr lang="de-DE"/>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858090505540396"/>
          <c:y val="6.5802822570501379E-2"/>
          <c:w val="0.66178320302554772"/>
          <c:h val="0.78767931775286526"/>
        </c:manualLayout>
      </c:layout>
      <c:doughnutChart>
        <c:varyColors val="1"/>
        <c:ser>
          <c:idx val="0"/>
          <c:order val="0"/>
          <c:tx>
            <c:strRef>
              <c:f>Sheet1!$B$1</c:f>
              <c:strCache>
                <c:ptCount val="1"/>
                <c:pt idx="0">
                  <c:v>Sales</c:v>
                </c:pt>
              </c:strCache>
            </c:strRef>
          </c:tx>
          <c:spPr>
            <a:ln w="19050">
              <a:solidFill>
                <a:schemeClr val="bg1"/>
              </a:solidFill>
            </a:ln>
          </c:spPr>
          <c:dPt>
            <c:idx val="0"/>
            <c:bubble3D val="0"/>
            <c:spPr>
              <a:solidFill>
                <a:schemeClr val="bg2"/>
              </a:solidFill>
              <a:ln w="19050">
                <a:solidFill>
                  <a:schemeClr val="bg1"/>
                </a:solidFill>
              </a:ln>
            </c:spPr>
            <c:extLst>
              <c:ext xmlns:c16="http://schemas.microsoft.com/office/drawing/2014/chart" uri="{C3380CC4-5D6E-409C-BE32-E72D297353CC}">
                <c16:uniqueId val="{00000001-680B-446F-A6B7-C4D910236BB4}"/>
              </c:ext>
            </c:extLst>
          </c:dPt>
          <c:dPt>
            <c:idx val="1"/>
            <c:bubble3D val="0"/>
            <c:spPr>
              <a:solidFill>
                <a:schemeClr val="tx2"/>
              </a:solidFill>
              <a:ln w="19050">
                <a:solidFill>
                  <a:schemeClr val="bg1"/>
                </a:solidFill>
              </a:ln>
            </c:spPr>
            <c:extLst>
              <c:ext xmlns:c16="http://schemas.microsoft.com/office/drawing/2014/chart" uri="{C3380CC4-5D6E-409C-BE32-E72D297353CC}">
                <c16:uniqueId val="{00000003-680B-446F-A6B7-C4D910236BB4}"/>
              </c:ext>
            </c:extLst>
          </c:dPt>
          <c:dPt>
            <c:idx val="2"/>
            <c:bubble3D val="0"/>
            <c:spPr>
              <a:solidFill>
                <a:schemeClr val="accent1"/>
              </a:solidFill>
              <a:ln w="19050">
                <a:solidFill>
                  <a:schemeClr val="bg1"/>
                </a:solidFill>
              </a:ln>
            </c:spPr>
            <c:extLst>
              <c:ext xmlns:c16="http://schemas.microsoft.com/office/drawing/2014/chart" uri="{C3380CC4-5D6E-409C-BE32-E72D297353CC}">
                <c16:uniqueId val="{00000005-680B-446F-A6B7-C4D910236BB4}"/>
              </c:ext>
            </c:extLst>
          </c:dPt>
          <c:dPt>
            <c:idx val="3"/>
            <c:bubble3D val="0"/>
            <c:spPr>
              <a:solidFill>
                <a:schemeClr val="accent2"/>
              </a:solidFill>
              <a:ln w="19050">
                <a:solidFill>
                  <a:schemeClr val="bg1"/>
                </a:solidFill>
              </a:ln>
            </c:spPr>
            <c:extLst>
              <c:ext xmlns:c16="http://schemas.microsoft.com/office/drawing/2014/chart" uri="{C3380CC4-5D6E-409C-BE32-E72D297353CC}">
                <c16:uniqueId val="{00000007-680B-446F-A6B7-C4D910236BB4}"/>
              </c:ext>
            </c:extLst>
          </c:dPt>
          <c:dPt>
            <c:idx val="4"/>
            <c:bubble3D val="0"/>
            <c:spPr>
              <a:solidFill>
                <a:schemeClr val="accent3"/>
              </a:solidFill>
              <a:ln w="19050">
                <a:solidFill>
                  <a:schemeClr val="bg1"/>
                </a:solidFill>
              </a:ln>
            </c:spPr>
            <c:extLst>
              <c:ext xmlns:c16="http://schemas.microsoft.com/office/drawing/2014/chart" uri="{C3380CC4-5D6E-409C-BE32-E72D297353CC}">
                <c16:uniqueId val="{00000009-680B-446F-A6B7-C4D910236BB4}"/>
              </c:ext>
            </c:extLst>
          </c:dPt>
          <c:dPt>
            <c:idx val="5"/>
            <c:bubble3D val="0"/>
            <c:spPr>
              <a:solidFill>
                <a:schemeClr val="accent4"/>
              </a:solidFill>
              <a:ln w="19050">
                <a:solidFill>
                  <a:schemeClr val="bg1"/>
                </a:solidFill>
              </a:ln>
            </c:spPr>
            <c:extLst>
              <c:ext xmlns:c16="http://schemas.microsoft.com/office/drawing/2014/chart" uri="{C3380CC4-5D6E-409C-BE32-E72D297353CC}">
                <c16:uniqueId val="{0000000B-680B-446F-A6B7-C4D910236BB4}"/>
              </c:ext>
            </c:extLst>
          </c:dPt>
          <c:dLbls>
            <c:spPr>
              <a:noFill/>
              <a:ln>
                <a:noFill/>
              </a:ln>
              <a:effectLst/>
            </c:spPr>
            <c:txPr>
              <a:bodyPr/>
              <a:lstStyle/>
              <a:p>
                <a:pPr>
                  <a:defRPr sz="1400" b="1">
                    <a:solidFill>
                      <a:schemeClr val="bg1"/>
                    </a:solidFill>
                  </a:defRPr>
                </a:pPr>
                <a:endParaRPr lang="de-DE"/>
              </a:p>
            </c:txPr>
            <c:showLegendKey val="0"/>
            <c:showVal val="1"/>
            <c:showCatName val="0"/>
            <c:showSerName val="0"/>
            <c:showPercent val="0"/>
            <c:showBubbleSize val="0"/>
            <c:showLeaderLines val="1"/>
            <c:extLst>
              <c:ext xmlns:c15="http://schemas.microsoft.com/office/drawing/2012/chart" uri="{CE6537A1-D6FC-4f65-9D91-7224C49458BB}"/>
            </c:extLst>
          </c:dLbls>
          <c:cat>
            <c:strRef>
              <c:f>Sheet1!$A$2:$A$7</c:f>
              <c:strCache>
                <c:ptCount val="6"/>
                <c:pt idx="0">
                  <c:v>1st Qtr</c:v>
                </c:pt>
                <c:pt idx="1">
                  <c:v>2nd Qtr</c:v>
                </c:pt>
                <c:pt idx="2">
                  <c:v>3rd Qtr</c:v>
                </c:pt>
                <c:pt idx="3">
                  <c:v>4th Qtr</c:v>
                </c:pt>
                <c:pt idx="4">
                  <c:v>5th Qtr</c:v>
                </c:pt>
                <c:pt idx="5">
                  <c:v>6th Qtr</c:v>
                </c:pt>
              </c:strCache>
            </c:strRef>
          </c:cat>
          <c:val>
            <c:numRef>
              <c:f>Sheet1!$B$2:$B$7</c:f>
              <c:numCache>
                <c:formatCode>General</c:formatCode>
                <c:ptCount val="6"/>
                <c:pt idx="0">
                  <c:v>8.1999999999999993</c:v>
                </c:pt>
                <c:pt idx="1">
                  <c:v>3.2</c:v>
                </c:pt>
                <c:pt idx="2">
                  <c:v>2.4</c:v>
                </c:pt>
                <c:pt idx="3">
                  <c:v>3.2</c:v>
                </c:pt>
                <c:pt idx="4">
                  <c:v>3</c:v>
                </c:pt>
                <c:pt idx="5">
                  <c:v>1.6</c:v>
                </c:pt>
              </c:numCache>
            </c:numRef>
          </c:val>
          <c:extLst>
            <c:ext xmlns:c16="http://schemas.microsoft.com/office/drawing/2014/chart" uri="{C3380CC4-5D6E-409C-BE32-E72D297353CC}">
              <c16:uniqueId val="{0000000C-680B-446F-A6B7-C4D910236BB4}"/>
            </c:ext>
          </c:extLst>
        </c:ser>
        <c:dLbls>
          <c:showLegendKey val="0"/>
          <c:showVal val="0"/>
          <c:showCatName val="0"/>
          <c:showSerName val="0"/>
          <c:showPercent val="0"/>
          <c:showBubbleSize val="0"/>
          <c:showLeaderLines val="1"/>
        </c:dLbls>
        <c:firstSliceAng val="280"/>
        <c:holeSize val="50"/>
      </c:doughnutChart>
    </c:plotArea>
    <c:legend>
      <c:legendPos val="b"/>
      <c:overlay val="1"/>
      <c:txPr>
        <a:bodyPr/>
        <a:lstStyle/>
        <a:p>
          <a:pPr>
            <a:defRPr sz="1400"/>
          </a:pPr>
          <a:endParaRPr lang="de-DE"/>
        </a:p>
      </c:txPr>
    </c:legend>
    <c:plotVisOnly val="1"/>
    <c:dispBlanksAs val="gap"/>
    <c:showDLblsOverMax val="0"/>
  </c:chart>
  <c:txPr>
    <a:bodyPr/>
    <a:lstStyle/>
    <a:p>
      <a:pPr>
        <a:defRPr sz="1800"/>
      </a:pPr>
      <a:endParaRPr lang="de-DE"/>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858090505540396"/>
          <c:y val="6.5802822570501379E-2"/>
          <c:w val="0.66178320302554772"/>
          <c:h val="0.78767931775286526"/>
        </c:manualLayout>
      </c:layout>
      <c:doughnutChart>
        <c:varyColors val="1"/>
        <c:ser>
          <c:idx val="0"/>
          <c:order val="0"/>
          <c:tx>
            <c:strRef>
              <c:f>Sheet1!$B$1</c:f>
              <c:strCache>
                <c:ptCount val="1"/>
                <c:pt idx="0">
                  <c:v>Sales</c:v>
                </c:pt>
              </c:strCache>
            </c:strRef>
          </c:tx>
          <c:spPr>
            <a:ln w="19050">
              <a:solidFill>
                <a:schemeClr val="bg1"/>
              </a:solidFill>
            </a:ln>
          </c:spPr>
          <c:dPt>
            <c:idx val="0"/>
            <c:bubble3D val="0"/>
            <c:spPr>
              <a:solidFill>
                <a:schemeClr val="bg2"/>
              </a:solidFill>
              <a:ln w="19050">
                <a:solidFill>
                  <a:schemeClr val="bg1"/>
                </a:solidFill>
              </a:ln>
            </c:spPr>
            <c:extLst>
              <c:ext xmlns:c16="http://schemas.microsoft.com/office/drawing/2014/chart" uri="{C3380CC4-5D6E-409C-BE32-E72D297353CC}">
                <c16:uniqueId val="{00000001-CA85-43B6-BE0B-B425C5CB6D2E}"/>
              </c:ext>
            </c:extLst>
          </c:dPt>
          <c:dPt>
            <c:idx val="1"/>
            <c:bubble3D val="0"/>
            <c:spPr>
              <a:solidFill>
                <a:schemeClr val="tx2"/>
              </a:solidFill>
              <a:ln w="19050">
                <a:solidFill>
                  <a:schemeClr val="bg1"/>
                </a:solidFill>
              </a:ln>
            </c:spPr>
            <c:extLst>
              <c:ext xmlns:c16="http://schemas.microsoft.com/office/drawing/2014/chart" uri="{C3380CC4-5D6E-409C-BE32-E72D297353CC}">
                <c16:uniqueId val="{00000003-CA85-43B6-BE0B-B425C5CB6D2E}"/>
              </c:ext>
            </c:extLst>
          </c:dPt>
          <c:dPt>
            <c:idx val="2"/>
            <c:bubble3D val="0"/>
            <c:spPr>
              <a:solidFill>
                <a:schemeClr val="accent1"/>
              </a:solidFill>
              <a:ln w="19050">
                <a:solidFill>
                  <a:schemeClr val="bg1"/>
                </a:solidFill>
              </a:ln>
            </c:spPr>
            <c:extLst>
              <c:ext xmlns:c16="http://schemas.microsoft.com/office/drawing/2014/chart" uri="{C3380CC4-5D6E-409C-BE32-E72D297353CC}">
                <c16:uniqueId val="{00000005-CA85-43B6-BE0B-B425C5CB6D2E}"/>
              </c:ext>
            </c:extLst>
          </c:dPt>
          <c:dPt>
            <c:idx val="3"/>
            <c:bubble3D val="0"/>
            <c:spPr>
              <a:solidFill>
                <a:schemeClr val="accent2"/>
              </a:solidFill>
              <a:ln w="19050">
                <a:solidFill>
                  <a:schemeClr val="bg1"/>
                </a:solidFill>
              </a:ln>
            </c:spPr>
            <c:extLst>
              <c:ext xmlns:c16="http://schemas.microsoft.com/office/drawing/2014/chart" uri="{C3380CC4-5D6E-409C-BE32-E72D297353CC}">
                <c16:uniqueId val="{00000007-CA85-43B6-BE0B-B425C5CB6D2E}"/>
              </c:ext>
            </c:extLst>
          </c:dPt>
          <c:dPt>
            <c:idx val="6"/>
            <c:bubble3D val="0"/>
            <c:spPr>
              <a:solidFill>
                <a:schemeClr val="accent3"/>
              </a:solidFill>
              <a:ln w="19050">
                <a:solidFill>
                  <a:schemeClr val="bg1"/>
                </a:solidFill>
              </a:ln>
            </c:spPr>
            <c:extLst>
              <c:ext xmlns:c16="http://schemas.microsoft.com/office/drawing/2014/chart" uri="{C3380CC4-5D6E-409C-BE32-E72D297353CC}">
                <c16:uniqueId val="{00000009-CA85-43B6-BE0B-B425C5CB6D2E}"/>
              </c:ext>
            </c:extLst>
          </c:dPt>
          <c:dPt>
            <c:idx val="7"/>
            <c:bubble3D val="0"/>
            <c:spPr>
              <a:solidFill>
                <a:schemeClr val="accent4"/>
              </a:solidFill>
              <a:ln w="19050">
                <a:solidFill>
                  <a:schemeClr val="bg1"/>
                </a:solidFill>
              </a:ln>
            </c:spPr>
            <c:extLst>
              <c:ext xmlns:c16="http://schemas.microsoft.com/office/drawing/2014/chart" uri="{C3380CC4-5D6E-409C-BE32-E72D297353CC}">
                <c16:uniqueId val="{0000000B-CA85-43B6-BE0B-B425C5CB6D2E}"/>
              </c:ext>
            </c:extLst>
          </c:dPt>
          <c:dPt>
            <c:idx val="8"/>
            <c:bubble3D val="0"/>
            <c:spPr>
              <a:solidFill>
                <a:schemeClr val="accent1">
                  <a:lumMod val="50000"/>
                </a:schemeClr>
              </a:solidFill>
              <a:ln w="19050">
                <a:solidFill>
                  <a:schemeClr val="bg1"/>
                </a:solidFill>
              </a:ln>
            </c:spPr>
            <c:extLst>
              <c:ext xmlns:c16="http://schemas.microsoft.com/office/drawing/2014/chart" uri="{C3380CC4-5D6E-409C-BE32-E72D297353CC}">
                <c16:uniqueId val="{0000000D-CA85-43B6-BE0B-B425C5CB6D2E}"/>
              </c:ext>
            </c:extLst>
          </c:dPt>
          <c:dPt>
            <c:idx val="9"/>
            <c:bubble3D val="0"/>
            <c:spPr>
              <a:solidFill>
                <a:schemeClr val="tx1">
                  <a:lumMod val="95000"/>
                  <a:lumOff val="5000"/>
                </a:schemeClr>
              </a:solidFill>
              <a:ln w="19050">
                <a:solidFill>
                  <a:schemeClr val="bg1"/>
                </a:solidFill>
              </a:ln>
            </c:spPr>
            <c:extLst>
              <c:ext xmlns:c16="http://schemas.microsoft.com/office/drawing/2014/chart" uri="{C3380CC4-5D6E-409C-BE32-E72D297353CC}">
                <c16:uniqueId val="{0000000F-CA85-43B6-BE0B-B425C5CB6D2E}"/>
              </c:ext>
            </c:extLst>
          </c:dPt>
          <c:dLbls>
            <c:spPr>
              <a:noFill/>
              <a:ln>
                <a:noFill/>
              </a:ln>
              <a:effectLst/>
            </c:spPr>
            <c:txPr>
              <a:bodyPr/>
              <a:lstStyle/>
              <a:p>
                <a:pPr>
                  <a:defRPr sz="1400" b="1">
                    <a:solidFill>
                      <a:schemeClr val="bg1"/>
                    </a:solidFill>
                  </a:defRPr>
                </a:pPr>
                <a:endParaRPr lang="de-DE"/>
              </a:p>
            </c:txPr>
            <c:showLegendKey val="0"/>
            <c:showVal val="1"/>
            <c:showCatName val="0"/>
            <c:showSerName val="0"/>
            <c:showPercent val="0"/>
            <c:showBubbleSize val="0"/>
            <c:showLeaderLines val="1"/>
            <c:extLst>
              <c:ext xmlns:c15="http://schemas.microsoft.com/office/drawing/2012/chart" uri="{CE6537A1-D6FC-4f65-9D91-7224C49458BB}"/>
            </c:extLst>
          </c:dLbls>
          <c:cat>
            <c:strRef>
              <c:f>Sheet1!$A$2:$A$11</c:f>
              <c:strCache>
                <c:ptCount val="10"/>
                <c:pt idx="0">
                  <c:v>1st Qtr</c:v>
                </c:pt>
                <c:pt idx="1">
                  <c:v>2nd Qtr</c:v>
                </c:pt>
                <c:pt idx="2">
                  <c:v>3rd Qtr</c:v>
                </c:pt>
                <c:pt idx="3">
                  <c:v>4th Qtr</c:v>
                </c:pt>
                <c:pt idx="4">
                  <c:v>5th Qtr</c:v>
                </c:pt>
                <c:pt idx="5">
                  <c:v>6th Qtr</c:v>
                </c:pt>
                <c:pt idx="6">
                  <c:v>7th Qtr</c:v>
                </c:pt>
                <c:pt idx="7">
                  <c:v>8th Qtr</c:v>
                </c:pt>
                <c:pt idx="8">
                  <c:v>9th Qtr</c:v>
                </c:pt>
                <c:pt idx="9">
                  <c:v>10th Qtr</c:v>
                </c:pt>
              </c:strCache>
            </c:strRef>
          </c:cat>
          <c:val>
            <c:numRef>
              <c:f>Sheet1!$B$2:$B$11</c:f>
              <c:numCache>
                <c:formatCode>General</c:formatCode>
                <c:ptCount val="10"/>
                <c:pt idx="0">
                  <c:v>8.1999999999999993</c:v>
                </c:pt>
                <c:pt idx="1">
                  <c:v>3.2</c:v>
                </c:pt>
                <c:pt idx="2">
                  <c:v>2.4</c:v>
                </c:pt>
                <c:pt idx="3">
                  <c:v>3.2</c:v>
                </c:pt>
                <c:pt idx="4">
                  <c:v>3</c:v>
                </c:pt>
                <c:pt idx="5">
                  <c:v>1.6</c:v>
                </c:pt>
                <c:pt idx="6">
                  <c:v>2.2000000000000002</c:v>
                </c:pt>
                <c:pt idx="7">
                  <c:v>2.8</c:v>
                </c:pt>
                <c:pt idx="8">
                  <c:v>3.4</c:v>
                </c:pt>
                <c:pt idx="9">
                  <c:v>4</c:v>
                </c:pt>
              </c:numCache>
            </c:numRef>
          </c:val>
          <c:extLst>
            <c:ext xmlns:c16="http://schemas.microsoft.com/office/drawing/2014/chart" uri="{C3380CC4-5D6E-409C-BE32-E72D297353CC}">
              <c16:uniqueId val="{00000010-CA85-43B6-BE0B-B425C5CB6D2E}"/>
            </c:ext>
          </c:extLst>
        </c:ser>
        <c:dLbls>
          <c:showLegendKey val="0"/>
          <c:showVal val="0"/>
          <c:showCatName val="0"/>
          <c:showSerName val="0"/>
          <c:showPercent val="0"/>
          <c:showBubbleSize val="0"/>
          <c:showLeaderLines val="1"/>
        </c:dLbls>
        <c:firstSliceAng val="280"/>
        <c:holeSize val="50"/>
      </c:doughnutChart>
    </c:plotArea>
    <c:legend>
      <c:legendPos val="b"/>
      <c:overlay val="1"/>
      <c:txPr>
        <a:bodyPr/>
        <a:lstStyle/>
        <a:p>
          <a:pPr>
            <a:defRPr sz="1400"/>
          </a:pPr>
          <a:endParaRPr lang="de-DE"/>
        </a:p>
      </c:txPr>
    </c:legend>
    <c:plotVisOnly val="1"/>
    <c:dispBlanksAs val="gap"/>
    <c:showDLblsOverMax val="0"/>
  </c:chart>
  <c:txPr>
    <a:bodyPr/>
    <a:lstStyle/>
    <a:p>
      <a:pPr>
        <a:defRPr sz="1800"/>
      </a:pPr>
      <a:endParaRPr lang="de-DE"/>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3143775511745453"/>
          <c:y val="0.16513585967176467"/>
          <c:w val="0.37018995332419535"/>
          <c:h val="0.66972828065647072"/>
        </c:manualLayout>
      </c:layout>
      <c:doughnutChart>
        <c:varyColors val="1"/>
        <c:ser>
          <c:idx val="0"/>
          <c:order val="0"/>
          <c:tx>
            <c:strRef>
              <c:f>Sheet1!$B$1</c:f>
              <c:strCache>
                <c:ptCount val="1"/>
                <c:pt idx="0">
                  <c:v>322 Participants
47 Countries
</c:v>
                </c:pt>
              </c:strCache>
            </c:strRef>
          </c:tx>
          <c:spPr>
            <a:ln w="19050">
              <a:solidFill>
                <a:schemeClr val="bg1"/>
              </a:solidFill>
            </a:ln>
          </c:spPr>
          <c:dPt>
            <c:idx val="0"/>
            <c:bubble3D val="0"/>
            <c:spPr>
              <a:solidFill>
                <a:schemeClr val="bg2"/>
              </a:solidFill>
              <a:ln w="19050">
                <a:solidFill>
                  <a:schemeClr val="bg1"/>
                </a:solidFill>
              </a:ln>
            </c:spPr>
            <c:extLst>
              <c:ext xmlns:c16="http://schemas.microsoft.com/office/drawing/2014/chart" uri="{C3380CC4-5D6E-409C-BE32-E72D297353CC}">
                <c16:uniqueId val="{00000001-3E27-4F89-89EB-F93A943C4209}"/>
              </c:ext>
            </c:extLst>
          </c:dPt>
          <c:dPt>
            <c:idx val="1"/>
            <c:bubble3D val="0"/>
            <c:spPr>
              <a:solidFill>
                <a:schemeClr val="tx2"/>
              </a:solidFill>
              <a:ln w="19050">
                <a:solidFill>
                  <a:schemeClr val="bg1"/>
                </a:solidFill>
              </a:ln>
            </c:spPr>
            <c:extLst>
              <c:ext xmlns:c16="http://schemas.microsoft.com/office/drawing/2014/chart" uri="{C3380CC4-5D6E-409C-BE32-E72D297353CC}">
                <c16:uniqueId val="{00000003-3E27-4F89-89EB-F93A943C4209}"/>
              </c:ext>
            </c:extLst>
          </c:dPt>
          <c:dPt>
            <c:idx val="2"/>
            <c:bubble3D val="0"/>
            <c:spPr>
              <a:solidFill>
                <a:schemeClr val="accent1"/>
              </a:solidFill>
              <a:ln w="19050">
                <a:solidFill>
                  <a:schemeClr val="bg1"/>
                </a:solidFill>
              </a:ln>
            </c:spPr>
            <c:extLst>
              <c:ext xmlns:c16="http://schemas.microsoft.com/office/drawing/2014/chart" uri="{C3380CC4-5D6E-409C-BE32-E72D297353CC}">
                <c16:uniqueId val="{00000005-3E27-4F89-89EB-F93A943C4209}"/>
              </c:ext>
            </c:extLst>
          </c:dPt>
          <c:dPt>
            <c:idx val="3"/>
            <c:bubble3D val="0"/>
            <c:spPr>
              <a:solidFill>
                <a:schemeClr val="accent2"/>
              </a:solidFill>
              <a:ln w="19050">
                <a:solidFill>
                  <a:schemeClr val="bg1"/>
                </a:solidFill>
              </a:ln>
            </c:spPr>
            <c:extLst>
              <c:ext xmlns:c16="http://schemas.microsoft.com/office/drawing/2014/chart" uri="{C3380CC4-5D6E-409C-BE32-E72D297353CC}">
                <c16:uniqueId val="{00000007-3E27-4F89-89EB-F93A943C4209}"/>
              </c:ext>
            </c:extLst>
          </c:dPt>
          <c:dPt>
            <c:idx val="4"/>
            <c:bubble3D val="0"/>
            <c:spPr>
              <a:solidFill>
                <a:schemeClr val="accent3"/>
              </a:solidFill>
              <a:ln w="19050">
                <a:solidFill>
                  <a:schemeClr val="bg1"/>
                </a:solidFill>
              </a:ln>
            </c:spPr>
            <c:extLst>
              <c:ext xmlns:c16="http://schemas.microsoft.com/office/drawing/2014/chart" uri="{C3380CC4-5D6E-409C-BE32-E72D297353CC}">
                <c16:uniqueId val="{00000009-3E27-4F89-89EB-F93A943C4209}"/>
              </c:ext>
            </c:extLst>
          </c:dPt>
          <c:dPt>
            <c:idx val="5"/>
            <c:bubble3D val="0"/>
            <c:spPr>
              <a:solidFill>
                <a:schemeClr val="accent4"/>
              </a:solidFill>
              <a:ln w="19050">
                <a:solidFill>
                  <a:schemeClr val="bg1"/>
                </a:solidFill>
              </a:ln>
            </c:spPr>
            <c:extLst>
              <c:ext xmlns:c16="http://schemas.microsoft.com/office/drawing/2014/chart" uri="{C3380CC4-5D6E-409C-BE32-E72D297353CC}">
                <c16:uniqueId val="{0000000B-3E27-4F89-89EB-F93A943C4209}"/>
              </c:ext>
            </c:extLst>
          </c:dPt>
          <c:dLbls>
            <c:spPr>
              <a:noFill/>
              <a:ln>
                <a:noFill/>
              </a:ln>
              <a:effectLst/>
            </c:spPr>
            <c:txPr>
              <a:bodyPr/>
              <a:lstStyle/>
              <a:p>
                <a:pPr>
                  <a:defRPr sz="1400" b="1">
                    <a:solidFill>
                      <a:schemeClr val="bg1"/>
                    </a:solidFill>
                  </a:defRPr>
                </a:pPr>
                <a:endParaRPr lang="de-DE"/>
              </a:p>
            </c:txPr>
            <c:showLegendKey val="0"/>
            <c:showVal val="1"/>
            <c:showCatName val="0"/>
            <c:showSerName val="0"/>
            <c:showPercent val="0"/>
            <c:showBubbleSize val="0"/>
            <c:showLeaderLines val="1"/>
            <c:extLst>
              <c:ext xmlns:c15="http://schemas.microsoft.com/office/drawing/2012/chart" uri="{CE6537A1-D6FC-4f65-9D91-7224C49458BB}"/>
            </c:extLst>
          </c:dLbls>
          <c:cat>
            <c:strRef>
              <c:f>Sheet1!$A$2:$A$7</c:f>
              <c:strCache>
                <c:ptCount val="6"/>
                <c:pt idx="0">
                  <c:v>Germany</c:v>
                </c:pt>
                <c:pt idx="1">
                  <c:v>Europe</c:v>
                </c:pt>
                <c:pt idx="2">
                  <c:v>Asia</c:v>
                </c:pt>
                <c:pt idx="3">
                  <c:v>North America</c:v>
                </c:pt>
                <c:pt idx="4">
                  <c:v>Latin America</c:v>
                </c:pt>
                <c:pt idx="5">
                  <c:v>Africa</c:v>
                </c:pt>
              </c:strCache>
            </c:strRef>
          </c:cat>
          <c:val>
            <c:numRef>
              <c:f>Sheet1!$B$2:$B$7</c:f>
              <c:numCache>
                <c:formatCode>General</c:formatCode>
                <c:ptCount val="6"/>
                <c:pt idx="0">
                  <c:v>38</c:v>
                </c:pt>
                <c:pt idx="1">
                  <c:v>26</c:v>
                </c:pt>
                <c:pt idx="2">
                  <c:v>26</c:v>
                </c:pt>
                <c:pt idx="3">
                  <c:v>3</c:v>
                </c:pt>
                <c:pt idx="4">
                  <c:v>4</c:v>
                </c:pt>
                <c:pt idx="5">
                  <c:v>3</c:v>
                </c:pt>
              </c:numCache>
            </c:numRef>
          </c:val>
          <c:extLst>
            <c:ext xmlns:c16="http://schemas.microsoft.com/office/drawing/2014/chart" uri="{C3380CC4-5D6E-409C-BE32-E72D297353CC}">
              <c16:uniqueId val="{0000000C-3E27-4F89-89EB-F93A943C4209}"/>
            </c:ext>
          </c:extLst>
        </c:ser>
        <c:dLbls>
          <c:showLegendKey val="0"/>
          <c:showVal val="0"/>
          <c:showCatName val="0"/>
          <c:showSerName val="0"/>
          <c:showPercent val="0"/>
          <c:showBubbleSize val="0"/>
          <c:showLeaderLines val="1"/>
        </c:dLbls>
        <c:firstSliceAng val="280"/>
        <c:holeSize val="50"/>
      </c:doughnutChart>
    </c:plotArea>
    <c:plotVisOnly val="1"/>
    <c:dispBlanksAs val="gap"/>
    <c:showDLblsOverMax val="0"/>
  </c:chart>
  <c:txPr>
    <a:bodyPr/>
    <a:lstStyle/>
    <a:p>
      <a:pPr>
        <a:defRPr sz="1800"/>
      </a:pPr>
      <a:endParaRPr lang="de-DE"/>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5C927D9-BEE4-41F0-B556-12661F8EF816}" type="doc">
      <dgm:prSet loTypeId="urn:microsoft.com/office/officeart/2005/8/layout/hChevron3" loCatId="process" qsTypeId="urn:microsoft.com/office/officeart/2005/8/quickstyle/simple1" qsCatId="simple" csTypeId="urn:microsoft.com/office/officeart/2005/8/colors/accent1_2" csCatId="accent1" phldr="1"/>
      <dgm:spPr/>
    </dgm:pt>
    <dgm:pt modelId="{54387853-AFEF-4543-98A7-D3D8B1EA7733}">
      <dgm:prSet phldrT="[Text]"/>
      <dgm:spPr>
        <a:solidFill>
          <a:schemeClr val="bg1">
            <a:lumMod val="85000"/>
          </a:schemeClr>
        </a:solidFill>
      </dgm:spPr>
      <dgm:t>
        <a:bodyPr/>
        <a:lstStyle/>
        <a:p>
          <a:r>
            <a:rPr lang="de-DE" dirty="0">
              <a:solidFill>
                <a:schemeClr val="tx1"/>
              </a:solidFill>
            </a:rPr>
            <a:t>Supply </a:t>
          </a:r>
          <a:r>
            <a:rPr lang="de-DE" dirty="0" err="1">
              <a:solidFill>
                <a:schemeClr val="tx1"/>
              </a:solidFill>
            </a:rPr>
            <a:t>of</a:t>
          </a:r>
          <a:r>
            <a:rPr lang="de-DE" dirty="0">
              <a:solidFill>
                <a:schemeClr val="tx1"/>
              </a:solidFill>
            </a:rPr>
            <a:t> cast </a:t>
          </a:r>
          <a:r>
            <a:rPr lang="de-DE" dirty="0" err="1">
              <a:solidFill>
                <a:schemeClr val="tx1"/>
              </a:solidFill>
            </a:rPr>
            <a:t>from</a:t>
          </a:r>
          <a:r>
            <a:rPr lang="de-DE" dirty="0">
              <a:solidFill>
                <a:schemeClr val="tx1"/>
              </a:solidFill>
            </a:rPr>
            <a:t> Duisburg plant: </a:t>
          </a:r>
          <a:r>
            <a:rPr lang="de-DE" dirty="0" err="1">
              <a:solidFill>
                <a:schemeClr val="tx1"/>
              </a:solidFill>
            </a:rPr>
            <a:t>slabs</a:t>
          </a:r>
          <a:r>
            <a:rPr lang="de-DE" dirty="0">
              <a:solidFill>
                <a:schemeClr val="tx1"/>
              </a:solidFill>
            </a:rPr>
            <a:t> (solid </a:t>
          </a:r>
          <a:r>
            <a:rPr lang="de-DE" dirty="0" err="1">
              <a:solidFill>
                <a:schemeClr val="tx1"/>
              </a:solidFill>
            </a:rPr>
            <a:t>casted</a:t>
          </a:r>
          <a:r>
            <a:rPr lang="de-DE" dirty="0">
              <a:solidFill>
                <a:schemeClr val="tx1"/>
              </a:solidFill>
            </a:rPr>
            <a:t> </a:t>
          </a:r>
          <a:r>
            <a:rPr lang="de-DE" dirty="0" err="1">
              <a:solidFill>
                <a:schemeClr val="tx1"/>
              </a:solidFill>
            </a:rPr>
            <a:t>blocks</a:t>
          </a:r>
          <a:r>
            <a:rPr lang="de-DE" dirty="0">
              <a:solidFill>
                <a:schemeClr val="tx1"/>
              </a:solidFill>
            </a:rPr>
            <a:t>)</a:t>
          </a:r>
        </a:p>
      </dgm:t>
    </dgm:pt>
    <dgm:pt modelId="{B3165A9F-71B5-4952-886A-3D264B53C6D1}" type="parTrans" cxnId="{E5519B1F-AC3C-488E-ABAC-7F73027A35BC}">
      <dgm:prSet/>
      <dgm:spPr/>
      <dgm:t>
        <a:bodyPr/>
        <a:lstStyle/>
        <a:p>
          <a:endParaRPr lang="de-DE"/>
        </a:p>
      </dgm:t>
    </dgm:pt>
    <dgm:pt modelId="{5864D7C3-01F3-4C03-807C-B9FDA72ABFF8}" type="sibTrans" cxnId="{E5519B1F-AC3C-488E-ABAC-7F73027A35BC}">
      <dgm:prSet/>
      <dgm:spPr/>
      <dgm:t>
        <a:bodyPr/>
        <a:lstStyle/>
        <a:p>
          <a:endParaRPr lang="de-DE"/>
        </a:p>
      </dgm:t>
    </dgm:pt>
    <dgm:pt modelId="{7217D760-EECB-42AE-AF60-5CE5B625BD4F}">
      <dgm:prSet phldrT="[Text]"/>
      <dgm:spPr/>
      <dgm:t>
        <a:bodyPr/>
        <a:lstStyle/>
        <a:p>
          <a:r>
            <a:rPr lang="de-DE" dirty="0"/>
            <a:t>Hot </a:t>
          </a:r>
          <a:r>
            <a:rPr lang="de-DE" dirty="0" err="1"/>
            <a:t>rollling</a:t>
          </a:r>
          <a:r>
            <a:rPr lang="de-DE" dirty="0"/>
            <a:t> </a:t>
          </a:r>
          <a:r>
            <a:rPr lang="de-DE" dirty="0" err="1"/>
            <a:t>mill</a:t>
          </a:r>
          <a:r>
            <a:rPr lang="de-DE" dirty="0"/>
            <a:t>: </a:t>
          </a:r>
          <a:r>
            <a:rPr lang="de-DE" dirty="0" err="1"/>
            <a:t>coiled</a:t>
          </a:r>
          <a:r>
            <a:rPr lang="de-DE" dirty="0"/>
            <a:t> </a:t>
          </a:r>
          <a:r>
            <a:rPr lang="de-DE" dirty="0" err="1"/>
            <a:t>strip</a:t>
          </a:r>
          <a:r>
            <a:rPr lang="de-DE" dirty="0"/>
            <a:t> w/ </a:t>
          </a:r>
          <a:r>
            <a:rPr lang="de-DE" dirty="0" err="1"/>
            <a:t>mill</a:t>
          </a:r>
          <a:r>
            <a:rPr lang="de-DE" dirty="0"/>
            <a:t> </a:t>
          </a:r>
          <a:r>
            <a:rPr lang="de-DE" dirty="0" err="1"/>
            <a:t>scale</a:t>
          </a:r>
          <a:endParaRPr lang="de-DE" dirty="0"/>
        </a:p>
      </dgm:t>
    </dgm:pt>
    <dgm:pt modelId="{017763FF-DEAB-4355-9B97-F172C0066C95}" type="parTrans" cxnId="{8F29EC44-92B7-4E5C-BDFE-D14001445A90}">
      <dgm:prSet/>
      <dgm:spPr/>
      <dgm:t>
        <a:bodyPr/>
        <a:lstStyle/>
        <a:p>
          <a:endParaRPr lang="de-DE"/>
        </a:p>
      </dgm:t>
    </dgm:pt>
    <dgm:pt modelId="{CCB9C8D3-1315-4D9C-BCDF-99EE89BCA64F}" type="sibTrans" cxnId="{8F29EC44-92B7-4E5C-BDFE-D14001445A90}">
      <dgm:prSet/>
      <dgm:spPr/>
      <dgm:t>
        <a:bodyPr/>
        <a:lstStyle/>
        <a:p>
          <a:endParaRPr lang="de-DE"/>
        </a:p>
      </dgm:t>
    </dgm:pt>
    <dgm:pt modelId="{54F6F7A7-A085-4610-83CC-F0B5BC716813}">
      <dgm:prSet phldrT="[Text]"/>
      <dgm:spPr/>
      <dgm:t>
        <a:bodyPr/>
        <a:lstStyle/>
        <a:p>
          <a:r>
            <a:rPr lang="de-DE" dirty="0"/>
            <a:t>Push </a:t>
          </a:r>
          <a:r>
            <a:rPr lang="de-DE" dirty="0" err="1"/>
            <a:t>pickling</a:t>
          </a:r>
          <a:r>
            <a:rPr lang="de-DE" dirty="0"/>
            <a:t> </a:t>
          </a:r>
          <a:r>
            <a:rPr lang="de-DE" dirty="0" err="1"/>
            <a:t>line</a:t>
          </a:r>
          <a:r>
            <a:rPr lang="de-DE" dirty="0"/>
            <a:t> (PPL): </a:t>
          </a:r>
        </a:p>
      </dgm:t>
    </dgm:pt>
    <dgm:pt modelId="{4327D116-D753-4583-988F-31EC28EB2DFC}" type="parTrans" cxnId="{D8E24C79-7C05-4277-8CA0-ABFE24216940}">
      <dgm:prSet/>
      <dgm:spPr/>
      <dgm:t>
        <a:bodyPr/>
        <a:lstStyle/>
        <a:p>
          <a:endParaRPr lang="de-DE"/>
        </a:p>
      </dgm:t>
    </dgm:pt>
    <dgm:pt modelId="{457791C8-E5CD-4BB5-BB57-6A1A36C849A5}" type="sibTrans" cxnId="{D8E24C79-7C05-4277-8CA0-ABFE24216940}">
      <dgm:prSet/>
      <dgm:spPr/>
      <dgm:t>
        <a:bodyPr/>
        <a:lstStyle/>
        <a:p>
          <a:endParaRPr lang="de-DE"/>
        </a:p>
      </dgm:t>
    </dgm:pt>
    <dgm:pt modelId="{0D41CE60-E5A0-4B4A-A1C9-A4952902C596}">
      <dgm:prSet phldrT="[Text]"/>
      <dgm:spPr/>
      <dgm:t>
        <a:bodyPr/>
        <a:lstStyle/>
        <a:p>
          <a:r>
            <a:rPr lang="de-DE" dirty="0" err="1"/>
            <a:t>Rinsing</a:t>
          </a:r>
          <a:r>
            <a:rPr lang="de-DE" dirty="0"/>
            <a:t> </a:t>
          </a:r>
          <a:r>
            <a:rPr lang="de-DE" dirty="0" err="1"/>
            <a:t>from</a:t>
          </a:r>
          <a:r>
            <a:rPr lang="de-DE" dirty="0"/>
            <a:t> residual </a:t>
          </a:r>
          <a:r>
            <a:rPr lang="de-DE" dirty="0" err="1"/>
            <a:t>waste</a:t>
          </a:r>
          <a:endParaRPr lang="de-DE" dirty="0"/>
        </a:p>
      </dgm:t>
    </dgm:pt>
    <dgm:pt modelId="{92FBDD5B-BDEB-47ED-BBD2-19499B3B28EB}" type="parTrans" cxnId="{1EE8DB3A-014B-48C4-B63D-93767782DDC8}">
      <dgm:prSet/>
      <dgm:spPr/>
      <dgm:t>
        <a:bodyPr/>
        <a:lstStyle/>
        <a:p>
          <a:endParaRPr lang="de-DE"/>
        </a:p>
      </dgm:t>
    </dgm:pt>
    <dgm:pt modelId="{CD3BE273-94D2-4ECE-B51D-47015C0EDDBF}" type="sibTrans" cxnId="{1EE8DB3A-014B-48C4-B63D-93767782DDC8}">
      <dgm:prSet/>
      <dgm:spPr/>
      <dgm:t>
        <a:bodyPr/>
        <a:lstStyle/>
        <a:p>
          <a:endParaRPr lang="de-DE"/>
        </a:p>
      </dgm:t>
    </dgm:pt>
    <dgm:pt modelId="{46EE61D8-B858-49AA-B63E-F964D32E1764}">
      <dgm:prSet phldrT="[Text]"/>
      <dgm:spPr/>
      <dgm:t>
        <a:bodyPr/>
        <a:lstStyle/>
        <a:p>
          <a:r>
            <a:rPr lang="de-DE" dirty="0" err="1"/>
            <a:t>Oiling</a:t>
          </a:r>
          <a:r>
            <a:rPr lang="de-DE" dirty="0"/>
            <a:t> </a:t>
          </a:r>
          <a:r>
            <a:rPr lang="de-DE" dirty="0" err="1"/>
            <a:t>against</a:t>
          </a:r>
          <a:r>
            <a:rPr lang="de-DE" dirty="0"/>
            <a:t> </a:t>
          </a:r>
          <a:r>
            <a:rPr lang="de-DE" dirty="0" err="1"/>
            <a:t>corrosion</a:t>
          </a:r>
          <a:endParaRPr lang="de-DE" dirty="0"/>
        </a:p>
      </dgm:t>
    </dgm:pt>
    <dgm:pt modelId="{E3478A81-DB45-47D4-BD22-E70739E4667B}" type="parTrans" cxnId="{5380BB36-0851-4A23-83E8-38FC70A52981}">
      <dgm:prSet/>
      <dgm:spPr/>
      <dgm:t>
        <a:bodyPr/>
        <a:lstStyle/>
        <a:p>
          <a:endParaRPr lang="de-DE"/>
        </a:p>
      </dgm:t>
    </dgm:pt>
    <dgm:pt modelId="{72B91924-3B64-472E-ACAA-1EE99E050E8B}" type="sibTrans" cxnId="{5380BB36-0851-4A23-83E8-38FC70A52981}">
      <dgm:prSet/>
      <dgm:spPr/>
      <dgm:t>
        <a:bodyPr/>
        <a:lstStyle/>
        <a:p>
          <a:endParaRPr lang="de-DE"/>
        </a:p>
      </dgm:t>
    </dgm:pt>
    <dgm:pt modelId="{F2963B0F-3464-480E-A832-B1CC12A2F206}">
      <dgm:prSet phldrT="[Text]"/>
      <dgm:spPr/>
      <dgm:t>
        <a:bodyPr/>
        <a:lstStyle/>
        <a:p>
          <a:r>
            <a:rPr lang="de-DE" dirty="0"/>
            <a:t>Coiling</a:t>
          </a:r>
        </a:p>
      </dgm:t>
    </dgm:pt>
    <dgm:pt modelId="{DE722B5B-D9C1-48AB-8102-DF5F4503B8FD}" type="parTrans" cxnId="{13590289-98AB-47DF-B7C1-8350D7BA6D66}">
      <dgm:prSet/>
      <dgm:spPr/>
      <dgm:t>
        <a:bodyPr/>
        <a:lstStyle/>
        <a:p>
          <a:endParaRPr lang="de-DE"/>
        </a:p>
      </dgm:t>
    </dgm:pt>
    <dgm:pt modelId="{17B89E4F-29B3-4D00-A79E-D028B73501B7}" type="sibTrans" cxnId="{13590289-98AB-47DF-B7C1-8350D7BA6D66}">
      <dgm:prSet/>
      <dgm:spPr/>
      <dgm:t>
        <a:bodyPr/>
        <a:lstStyle/>
        <a:p>
          <a:endParaRPr lang="de-DE"/>
        </a:p>
      </dgm:t>
    </dgm:pt>
    <dgm:pt modelId="{6D7960FD-E976-4623-AAE0-6A8F263C1339}">
      <dgm:prSet phldrT="[Text]"/>
      <dgm:spPr>
        <a:solidFill>
          <a:schemeClr val="bg1">
            <a:lumMod val="85000"/>
          </a:schemeClr>
        </a:solidFill>
      </dgm:spPr>
      <dgm:t>
        <a:bodyPr/>
        <a:lstStyle/>
        <a:p>
          <a:r>
            <a:rPr lang="de-DE" dirty="0" err="1">
              <a:solidFill>
                <a:schemeClr val="tx1"/>
              </a:solidFill>
            </a:rPr>
            <a:t>Ditribution</a:t>
          </a:r>
          <a:r>
            <a:rPr lang="de-DE" dirty="0">
              <a:solidFill>
                <a:schemeClr val="tx1"/>
              </a:solidFill>
            </a:rPr>
            <a:t> </a:t>
          </a:r>
          <a:r>
            <a:rPr lang="de-DE" dirty="0" err="1">
              <a:solidFill>
                <a:schemeClr val="tx1"/>
              </a:solidFill>
            </a:rPr>
            <a:t>to</a:t>
          </a:r>
          <a:r>
            <a:rPr lang="de-DE" dirty="0">
              <a:solidFill>
                <a:schemeClr val="tx1"/>
              </a:solidFill>
            </a:rPr>
            <a:t> B2B </a:t>
          </a:r>
          <a:r>
            <a:rPr lang="de-DE" dirty="0" err="1">
              <a:solidFill>
                <a:schemeClr val="tx1"/>
              </a:solidFill>
            </a:rPr>
            <a:t>customer</a:t>
          </a:r>
          <a:endParaRPr lang="de-DE" dirty="0">
            <a:solidFill>
              <a:schemeClr val="tx1"/>
            </a:solidFill>
          </a:endParaRPr>
        </a:p>
      </dgm:t>
    </dgm:pt>
    <dgm:pt modelId="{6BB8475A-7EAF-4A00-9CB0-AE1984E4C896}" type="parTrans" cxnId="{161A4DAC-3B04-4E30-B912-A7166F077D2F}">
      <dgm:prSet/>
      <dgm:spPr/>
      <dgm:t>
        <a:bodyPr/>
        <a:lstStyle/>
        <a:p>
          <a:endParaRPr lang="de-DE"/>
        </a:p>
      </dgm:t>
    </dgm:pt>
    <dgm:pt modelId="{DDA5A71A-E8A6-4ABD-A44E-62220947F1D5}" type="sibTrans" cxnId="{161A4DAC-3B04-4E30-B912-A7166F077D2F}">
      <dgm:prSet/>
      <dgm:spPr/>
      <dgm:t>
        <a:bodyPr/>
        <a:lstStyle/>
        <a:p>
          <a:endParaRPr lang="de-DE"/>
        </a:p>
      </dgm:t>
    </dgm:pt>
    <dgm:pt modelId="{D0186417-5AC7-465D-BFEB-C73F01587C1E}" type="pres">
      <dgm:prSet presAssocID="{F5C927D9-BEE4-41F0-B556-12661F8EF816}" presName="Name0" presStyleCnt="0">
        <dgm:presLayoutVars>
          <dgm:dir/>
          <dgm:resizeHandles val="exact"/>
        </dgm:presLayoutVars>
      </dgm:prSet>
      <dgm:spPr/>
    </dgm:pt>
    <dgm:pt modelId="{913F4812-CD12-47A0-811B-37E3019D4435}" type="pres">
      <dgm:prSet presAssocID="{54387853-AFEF-4543-98A7-D3D8B1EA7733}" presName="parTxOnly" presStyleLbl="node1" presStyleIdx="0" presStyleCnt="7">
        <dgm:presLayoutVars>
          <dgm:bulletEnabled val="1"/>
        </dgm:presLayoutVars>
      </dgm:prSet>
      <dgm:spPr/>
    </dgm:pt>
    <dgm:pt modelId="{32DF1450-0D39-48A6-A820-EF86B7979CA7}" type="pres">
      <dgm:prSet presAssocID="{5864D7C3-01F3-4C03-807C-B9FDA72ABFF8}" presName="parSpace" presStyleCnt="0"/>
      <dgm:spPr/>
    </dgm:pt>
    <dgm:pt modelId="{C92860C1-D839-441C-BC77-02391F683176}" type="pres">
      <dgm:prSet presAssocID="{7217D760-EECB-42AE-AF60-5CE5B625BD4F}" presName="parTxOnly" presStyleLbl="node1" presStyleIdx="1" presStyleCnt="7">
        <dgm:presLayoutVars>
          <dgm:bulletEnabled val="1"/>
        </dgm:presLayoutVars>
      </dgm:prSet>
      <dgm:spPr/>
    </dgm:pt>
    <dgm:pt modelId="{76AA7C03-C2C6-44AD-9C40-314AD01ECD7B}" type="pres">
      <dgm:prSet presAssocID="{CCB9C8D3-1315-4D9C-BCDF-99EE89BCA64F}" presName="parSpace" presStyleCnt="0"/>
      <dgm:spPr/>
    </dgm:pt>
    <dgm:pt modelId="{382718DC-0455-4D5A-9DDA-EA999CC188AD}" type="pres">
      <dgm:prSet presAssocID="{54F6F7A7-A085-4610-83CC-F0B5BC716813}" presName="parTxOnly" presStyleLbl="node1" presStyleIdx="2" presStyleCnt="7">
        <dgm:presLayoutVars>
          <dgm:bulletEnabled val="1"/>
        </dgm:presLayoutVars>
      </dgm:prSet>
      <dgm:spPr/>
    </dgm:pt>
    <dgm:pt modelId="{96BE6CAF-D59E-45F1-867A-1B792F52E6A5}" type="pres">
      <dgm:prSet presAssocID="{457791C8-E5CD-4BB5-BB57-6A1A36C849A5}" presName="parSpace" presStyleCnt="0"/>
      <dgm:spPr/>
    </dgm:pt>
    <dgm:pt modelId="{D83D5C94-F809-459E-961F-98B94CA4BA03}" type="pres">
      <dgm:prSet presAssocID="{0D41CE60-E5A0-4B4A-A1C9-A4952902C596}" presName="parTxOnly" presStyleLbl="node1" presStyleIdx="3" presStyleCnt="7">
        <dgm:presLayoutVars>
          <dgm:bulletEnabled val="1"/>
        </dgm:presLayoutVars>
      </dgm:prSet>
      <dgm:spPr/>
    </dgm:pt>
    <dgm:pt modelId="{5EEC7950-F3D2-4EBA-A928-541EBBD84C0C}" type="pres">
      <dgm:prSet presAssocID="{CD3BE273-94D2-4ECE-B51D-47015C0EDDBF}" presName="parSpace" presStyleCnt="0"/>
      <dgm:spPr/>
    </dgm:pt>
    <dgm:pt modelId="{1A7298D8-E770-4541-8E41-63C02E9F67BC}" type="pres">
      <dgm:prSet presAssocID="{46EE61D8-B858-49AA-B63E-F964D32E1764}" presName="parTxOnly" presStyleLbl="node1" presStyleIdx="4" presStyleCnt="7">
        <dgm:presLayoutVars>
          <dgm:bulletEnabled val="1"/>
        </dgm:presLayoutVars>
      </dgm:prSet>
      <dgm:spPr/>
    </dgm:pt>
    <dgm:pt modelId="{19D7085C-2F66-4816-9122-5D0E052D9F30}" type="pres">
      <dgm:prSet presAssocID="{72B91924-3B64-472E-ACAA-1EE99E050E8B}" presName="parSpace" presStyleCnt="0"/>
      <dgm:spPr/>
    </dgm:pt>
    <dgm:pt modelId="{0E299F7A-1571-4F59-A2DD-A274EAD26EA8}" type="pres">
      <dgm:prSet presAssocID="{F2963B0F-3464-480E-A832-B1CC12A2F206}" presName="parTxOnly" presStyleLbl="node1" presStyleIdx="5" presStyleCnt="7">
        <dgm:presLayoutVars>
          <dgm:bulletEnabled val="1"/>
        </dgm:presLayoutVars>
      </dgm:prSet>
      <dgm:spPr/>
    </dgm:pt>
    <dgm:pt modelId="{71B6B3C3-2259-4015-B315-601BE13D0599}" type="pres">
      <dgm:prSet presAssocID="{17B89E4F-29B3-4D00-A79E-D028B73501B7}" presName="parSpace" presStyleCnt="0"/>
      <dgm:spPr/>
    </dgm:pt>
    <dgm:pt modelId="{AB765BA1-F74B-440F-A78F-4549CF13AB9C}" type="pres">
      <dgm:prSet presAssocID="{6D7960FD-E976-4623-AAE0-6A8F263C1339}" presName="parTxOnly" presStyleLbl="node1" presStyleIdx="6" presStyleCnt="7">
        <dgm:presLayoutVars>
          <dgm:bulletEnabled val="1"/>
        </dgm:presLayoutVars>
      </dgm:prSet>
      <dgm:spPr/>
    </dgm:pt>
  </dgm:ptLst>
  <dgm:cxnLst>
    <dgm:cxn modelId="{50934D0D-8D37-4F96-A6DE-3BFE387BC7C8}" type="presOf" srcId="{46EE61D8-B858-49AA-B63E-F964D32E1764}" destId="{1A7298D8-E770-4541-8E41-63C02E9F67BC}" srcOrd="0" destOrd="0" presId="urn:microsoft.com/office/officeart/2005/8/layout/hChevron3"/>
    <dgm:cxn modelId="{E5519B1F-AC3C-488E-ABAC-7F73027A35BC}" srcId="{F5C927D9-BEE4-41F0-B556-12661F8EF816}" destId="{54387853-AFEF-4543-98A7-D3D8B1EA7733}" srcOrd="0" destOrd="0" parTransId="{B3165A9F-71B5-4952-886A-3D264B53C6D1}" sibTransId="{5864D7C3-01F3-4C03-807C-B9FDA72ABFF8}"/>
    <dgm:cxn modelId="{5380BB36-0851-4A23-83E8-38FC70A52981}" srcId="{F5C927D9-BEE4-41F0-B556-12661F8EF816}" destId="{46EE61D8-B858-49AA-B63E-F964D32E1764}" srcOrd="4" destOrd="0" parTransId="{E3478A81-DB45-47D4-BD22-E70739E4667B}" sibTransId="{72B91924-3B64-472E-ACAA-1EE99E050E8B}"/>
    <dgm:cxn modelId="{1EE8DB3A-014B-48C4-B63D-93767782DDC8}" srcId="{F5C927D9-BEE4-41F0-B556-12661F8EF816}" destId="{0D41CE60-E5A0-4B4A-A1C9-A4952902C596}" srcOrd="3" destOrd="0" parTransId="{92FBDD5B-BDEB-47ED-BBD2-19499B3B28EB}" sibTransId="{CD3BE273-94D2-4ECE-B51D-47015C0EDDBF}"/>
    <dgm:cxn modelId="{8F29EC44-92B7-4E5C-BDFE-D14001445A90}" srcId="{F5C927D9-BEE4-41F0-B556-12661F8EF816}" destId="{7217D760-EECB-42AE-AF60-5CE5B625BD4F}" srcOrd="1" destOrd="0" parTransId="{017763FF-DEAB-4355-9B97-F172C0066C95}" sibTransId="{CCB9C8D3-1315-4D9C-BCDF-99EE89BCA64F}"/>
    <dgm:cxn modelId="{B7D8B950-F035-4083-A10B-8DA63040161A}" type="presOf" srcId="{F2963B0F-3464-480E-A832-B1CC12A2F206}" destId="{0E299F7A-1571-4F59-A2DD-A274EAD26EA8}" srcOrd="0" destOrd="0" presId="urn:microsoft.com/office/officeart/2005/8/layout/hChevron3"/>
    <dgm:cxn modelId="{D2591A71-1632-4701-A0EA-F75614D9080E}" type="presOf" srcId="{54387853-AFEF-4543-98A7-D3D8B1EA7733}" destId="{913F4812-CD12-47A0-811B-37E3019D4435}" srcOrd="0" destOrd="0" presId="urn:microsoft.com/office/officeart/2005/8/layout/hChevron3"/>
    <dgm:cxn modelId="{D8E24C79-7C05-4277-8CA0-ABFE24216940}" srcId="{F5C927D9-BEE4-41F0-B556-12661F8EF816}" destId="{54F6F7A7-A085-4610-83CC-F0B5BC716813}" srcOrd="2" destOrd="0" parTransId="{4327D116-D753-4583-988F-31EC28EB2DFC}" sibTransId="{457791C8-E5CD-4BB5-BB57-6A1A36C849A5}"/>
    <dgm:cxn modelId="{31876987-5F44-4476-838C-C94E3D0DF183}" type="presOf" srcId="{F5C927D9-BEE4-41F0-B556-12661F8EF816}" destId="{D0186417-5AC7-465D-BFEB-C73F01587C1E}" srcOrd="0" destOrd="0" presId="urn:microsoft.com/office/officeart/2005/8/layout/hChevron3"/>
    <dgm:cxn modelId="{13590289-98AB-47DF-B7C1-8350D7BA6D66}" srcId="{F5C927D9-BEE4-41F0-B556-12661F8EF816}" destId="{F2963B0F-3464-480E-A832-B1CC12A2F206}" srcOrd="5" destOrd="0" parTransId="{DE722B5B-D9C1-48AB-8102-DF5F4503B8FD}" sibTransId="{17B89E4F-29B3-4D00-A79E-D028B73501B7}"/>
    <dgm:cxn modelId="{695D4E91-D621-4C81-8B03-99644ABC880D}" type="presOf" srcId="{7217D760-EECB-42AE-AF60-5CE5B625BD4F}" destId="{C92860C1-D839-441C-BC77-02391F683176}" srcOrd="0" destOrd="0" presId="urn:microsoft.com/office/officeart/2005/8/layout/hChevron3"/>
    <dgm:cxn modelId="{D8040F9D-DCCB-4460-91D0-0B209C242722}" type="presOf" srcId="{54F6F7A7-A085-4610-83CC-F0B5BC716813}" destId="{382718DC-0455-4D5A-9DDA-EA999CC188AD}" srcOrd="0" destOrd="0" presId="urn:microsoft.com/office/officeart/2005/8/layout/hChevron3"/>
    <dgm:cxn modelId="{92E9819F-ABC3-4ED8-8B94-C094C8AE5908}" type="presOf" srcId="{0D41CE60-E5A0-4B4A-A1C9-A4952902C596}" destId="{D83D5C94-F809-459E-961F-98B94CA4BA03}" srcOrd="0" destOrd="0" presId="urn:microsoft.com/office/officeart/2005/8/layout/hChevron3"/>
    <dgm:cxn modelId="{161A4DAC-3B04-4E30-B912-A7166F077D2F}" srcId="{F5C927D9-BEE4-41F0-B556-12661F8EF816}" destId="{6D7960FD-E976-4623-AAE0-6A8F263C1339}" srcOrd="6" destOrd="0" parTransId="{6BB8475A-7EAF-4A00-9CB0-AE1984E4C896}" sibTransId="{DDA5A71A-E8A6-4ABD-A44E-62220947F1D5}"/>
    <dgm:cxn modelId="{7046F3F4-A0E6-429A-AB50-D867A41BB75C}" type="presOf" srcId="{6D7960FD-E976-4623-AAE0-6A8F263C1339}" destId="{AB765BA1-F74B-440F-A78F-4549CF13AB9C}" srcOrd="0" destOrd="0" presId="urn:microsoft.com/office/officeart/2005/8/layout/hChevron3"/>
    <dgm:cxn modelId="{94C192C9-AFE7-4619-8C8D-B0306751B366}" type="presParOf" srcId="{D0186417-5AC7-465D-BFEB-C73F01587C1E}" destId="{913F4812-CD12-47A0-811B-37E3019D4435}" srcOrd="0" destOrd="0" presId="urn:microsoft.com/office/officeart/2005/8/layout/hChevron3"/>
    <dgm:cxn modelId="{E36A6397-0C72-4E58-AF49-B51C5F7CFCD8}" type="presParOf" srcId="{D0186417-5AC7-465D-BFEB-C73F01587C1E}" destId="{32DF1450-0D39-48A6-A820-EF86B7979CA7}" srcOrd="1" destOrd="0" presId="urn:microsoft.com/office/officeart/2005/8/layout/hChevron3"/>
    <dgm:cxn modelId="{BA0E34F7-FCC6-4E60-988B-8D1B2F637997}" type="presParOf" srcId="{D0186417-5AC7-465D-BFEB-C73F01587C1E}" destId="{C92860C1-D839-441C-BC77-02391F683176}" srcOrd="2" destOrd="0" presId="urn:microsoft.com/office/officeart/2005/8/layout/hChevron3"/>
    <dgm:cxn modelId="{062F1992-52E2-4356-B943-0B3864542143}" type="presParOf" srcId="{D0186417-5AC7-465D-BFEB-C73F01587C1E}" destId="{76AA7C03-C2C6-44AD-9C40-314AD01ECD7B}" srcOrd="3" destOrd="0" presId="urn:microsoft.com/office/officeart/2005/8/layout/hChevron3"/>
    <dgm:cxn modelId="{5C77ADEF-F796-4056-A250-1E2E54ED870E}" type="presParOf" srcId="{D0186417-5AC7-465D-BFEB-C73F01587C1E}" destId="{382718DC-0455-4D5A-9DDA-EA999CC188AD}" srcOrd="4" destOrd="0" presId="urn:microsoft.com/office/officeart/2005/8/layout/hChevron3"/>
    <dgm:cxn modelId="{7E226248-B834-402E-9FEF-F94A53FB58DB}" type="presParOf" srcId="{D0186417-5AC7-465D-BFEB-C73F01587C1E}" destId="{96BE6CAF-D59E-45F1-867A-1B792F52E6A5}" srcOrd="5" destOrd="0" presId="urn:microsoft.com/office/officeart/2005/8/layout/hChevron3"/>
    <dgm:cxn modelId="{BC27D5D1-D704-44B7-90D0-C7B73105DF04}" type="presParOf" srcId="{D0186417-5AC7-465D-BFEB-C73F01587C1E}" destId="{D83D5C94-F809-459E-961F-98B94CA4BA03}" srcOrd="6" destOrd="0" presId="urn:microsoft.com/office/officeart/2005/8/layout/hChevron3"/>
    <dgm:cxn modelId="{BAA5090F-A42A-475F-9BD7-33F8150F29C8}" type="presParOf" srcId="{D0186417-5AC7-465D-BFEB-C73F01587C1E}" destId="{5EEC7950-F3D2-4EBA-A928-541EBBD84C0C}" srcOrd="7" destOrd="0" presId="urn:microsoft.com/office/officeart/2005/8/layout/hChevron3"/>
    <dgm:cxn modelId="{DA89CC52-2E05-4542-B3D6-DD1C4B3CA545}" type="presParOf" srcId="{D0186417-5AC7-465D-BFEB-C73F01587C1E}" destId="{1A7298D8-E770-4541-8E41-63C02E9F67BC}" srcOrd="8" destOrd="0" presId="urn:microsoft.com/office/officeart/2005/8/layout/hChevron3"/>
    <dgm:cxn modelId="{3625964C-FA6B-4A52-BBCB-0DD64DEFCBA3}" type="presParOf" srcId="{D0186417-5AC7-465D-BFEB-C73F01587C1E}" destId="{19D7085C-2F66-4816-9122-5D0E052D9F30}" srcOrd="9" destOrd="0" presId="urn:microsoft.com/office/officeart/2005/8/layout/hChevron3"/>
    <dgm:cxn modelId="{694C2F32-55A2-4E56-AD56-B291CC304F39}" type="presParOf" srcId="{D0186417-5AC7-465D-BFEB-C73F01587C1E}" destId="{0E299F7A-1571-4F59-A2DD-A274EAD26EA8}" srcOrd="10" destOrd="0" presId="urn:microsoft.com/office/officeart/2005/8/layout/hChevron3"/>
    <dgm:cxn modelId="{CF1A6C29-849D-455F-BE18-4CE98F30426A}" type="presParOf" srcId="{D0186417-5AC7-465D-BFEB-C73F01587C1E}" destId="{71B6B3C3-2259-4015-B315-601BE13D0599}" srcOrd="11" destOrd="0" presId="urn:microsoft.com/office/officeart/2005/8/layout/hChevron3"/>
    <dgm:cxn modelId="{1D845DA6-EBED-4A33-B627-10DEDFE01744}" type="presParOf" srcId="{D0186417-5AC7-465D-BFEB-C73F01587C1E}" destId="{AB765BA1-F74B-440F-A78F-4549CF13AB9C}"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985BDFD-CBB5-48AE-8272-F271EFB45FD0}" type="doc">
      <dgm:prSet loTypeId="urn:microsoft.com/office/officeart/2005/8/layout/cycle6" loCatId="cycle" qsTypeId="urn:microsoft.com/office/officeart/2005/8/quickstyle/simple1" qsCatId="simple" csTypeId="urn:microsoft.com/office/officeart/2005/8/colors/accent5_2" csCatId="accent5" phldr="1"/>
      <dgm:spPr/>
      <dgm:t>
        <a:bodyPr/>
        <a:lstStyle/>
        <a:p>
          <a:endParaRPr lang="de-DE"/>
        </a:p>
      </dgm:t>
    </dgm:pt>
    <dgm:pt modelId="{F605D9B0-90ED-49B7-966B-2D3C7B9975E5}">
      <dgm:prSet phldrT="[Text]" custT="1"/>
      <dgm:spPr>
        <a:solidFill>
          <a:schemeClr val="accent3"/>
        </a:solidFill>
        <a:ln>
          <a:noFill/>
        </a:ln>
      </dgm:spPr>
      <dgm:t>
        <a:bodyPr/>
        <a:lstStyle/>
        <a:p>
          <a:r>
            <a:rPr kumimoji="0" lang="en-US" sz="1200" b="1" i="0" u="none" strike="noStrike" cap="none" spc="30" normalizeH="0">
              <a:ln>
                <a:noFill/>
              </a:ln>
              <a:solidFill>
                <a:prstClr val="white"/>
              </a:solidFill>
              <a:effectLst/>
              <a:uLnTx/>
              <a:uFillTx/>
              <a:latin typeface="Arial"/>
              <a:ea typeface="+mn-ea"/>
              <a:cs typeface="+mn-cs"/>
            </a:rPr>
            <a:t>Step 1</a:t>
          </a:r>
          <a:endParaRPr lang="de-DE" sz="1200" b="1"/>
        </a:p>
      </dgm:t>
    </dgm:pt>
    <dgm:pt modelId="{9F95609A-B2E7-48CC-9114-6E9FF9986E06}" type="parTrans" cxnId="{11B63F87-BB3A-4BF0-99F2-557A0ECE9819}">
      <dgm:prSet/>
      <dgm:spPr/>
      <dgm:t>
        <a:bodyPr/>
        <a:lstStyle/>
        <a:p>
          <a:endParaRPr lang="de-DE"/>
        </a:p>
      </dgm:t>
    </dgm:pt>
    <dgm:pt modelId="{6CD15990-6C5A-4F9B-B2D5-16D4C548120D}" type="sibTrans" cxnId="{11B63F87-BB3A-4BF0-99F2-557A0ECE9819}">
      <dgm:prSet/>
      <dgm:spPr>
        <a:ln>
          <a:solidFill>
            <a:schemeClr val="bg2"/>
          </a:solidFill>
        </a:ln>
      </dgm:spPr>
      <dgm:t>
        <a:bodyPr/>
        <a:lstStyle/>
        <a:p>
          <a:endParaRPr lang="de-DE"/>
        </a:p>
      </dgm:t>
    </dgm:pt>
    <dgm:pt modelId="{37BF8AFD-1770-4D2E-8EFD-63CCD7CE6ED6}">
      <dgm:prSet phldrT="[Text]" custT="1"/>
      <dgm:spPr>
        <a:solidFill>
          <a:schemeClr val="accent3"/>
        </a:solidFill>
        <a:ln>
          <a:noFill/>
        </a:ln>
      </dgm:spPr>
      <dgm:t>
        <a:bodyPr/>
        <a:lstStyle/>
        <a:p>
          <a:r>
            <a:rPr kumimoji="0" lang="en-US" sz="1200" b="1" i="0" u="none" strike="noStrike" cap="none" spc="30" normalizeH="0">
              <a:ln>
                <a:noFill/>
              </a:ln>
              <a:solidFill>
                <a:prstClr val="white"/>
              </a:solidFill>
              <a:effectLst/>
              <a:uLnTx/>
              <a:uFillTx/>
              <a:latin typeface="Arial"/>
              <a:ea typeface="+mn-ea"/>
              <a:cs typeface="+mn-cs"/>
            </a:rPr>
            <a:t>Step 5</a:t>
          </a:r>
          <a:endParaRPr lang="de-DE" sz="1200" b="1"/>
        </a:p>
      </dgm:t>
    </dgm:pt>
    <dgm:pt modelId="{9AC1228F-6F35-49D2-AE08-E58BCB759094}" type="sibTrans" cxnId="{5F953D74-1A3B-45C3-83B3-446229F357FF}">
      <dgm:prSet/>
      <dgm:spPr>
        <a:solidFill>
          <a:schemeClr val="bg2"/>
        </a:solidFill>
        <a:ln>
          <a:solidFill>
            <a:schemeClr val="bg2"/>
          </a:solidFill>
          <a:prstDash val="solid"/>
        </a:ln>
      </dgm:spPr>
      <dgm:t>
        <a:bodyPr/>
        <a:lstStyle/>
        <a:p>
          <a:endParaRPr lang="de-DE"/>
        </a:p>
      </dgm:t>
    </dgm:pt>
    <dgm:pt modelId="{093C5A76-BC0E-4D47-B2F3-42FDE83F4E86}" type="parTrans" cxnId="{5F953D74-1A3B-45C3-83B3-446229F357FF}">
      <dgm:prSet/>
      <dgm:spPr/>
      <dgm:t>
        <a:bodyPr/>
        <a:lstStyle/>
        <a:p>
          <a:endParaRPr lang="de-DE"/>
        </a:p>
      </dgm:t>
    </dgm:pt>
    <dgm:pt modelId="{9783C30D-2FA2-468E-8FE6-E589FBF84BF6}">
      <dgm:prSet phldrT="[Text]" custT="1"/>
      <dgm:spPr>
        <a:solidFill>
          <a:schemeClr val="accent3"/>
        </a:solidFill>
        <a:ln>
          <a:noFill/>
        </a:ln>
      </dgm:spPr>
      <dgm:t>
        <a:bodyPr/>
        <a:lstStyle/>
        <a:p>
          <a:r>
            <a:rPr kumimoji="0" lang="en-US" sz="1200" b="1" i="0" u="none" strike="noStrike" cap="none" spc="30" normalizeH="0">
              <a:ln>
                <a:noFill/>
              </a:ln>
              <a:solidFill>
                <a:prstClr val="white"/>
              </a:solidFill>
              <a:effectLst/>
              <a:uLnTx/>
              <a:uFillTx/>
              <a:latin typeface="Arial"/>
              <a:ea typeface="+mn-ea"/>
              <a:cs typeface="+mn-cs"/>
            </a:rPr>
            <a:t>Step 4</a:t>
          </a:r>
          <a:endParaRPr lang="de-DE" sz="1200" b="1"/>
        </a:p>
      </dgm:t>
    </dgm:pt>
    <dgm:pt modelId="{CF84DA38-7F8F-41BC-AF3F-81BACCB48ED8}" type="sibTrans" cxnId="{97468568-D6DC-40FF-8541-0EA3C6D72566}">
      <dgm:prSet/>
      <dgm:spPr>
        <a:ln>
          <a:solidFill>
            <a:schemeClr val="bg2"/>
          </a:solidFill>
        </a:ln>
      </dgm:spPr>
      <dgm:t>
        <a:bodyPr/>
        <a:lstStyle/>
        <a:p>
          <a:endParaRPr lang="de-DE"/>
        </a:p>
      </dgm:t>
    </dgm:pt>
    <dgm:pt modelId="{BC4CF48D-AFD0-4CCF-8088-BF5D6B789B0D}" type="parTrans" cxnId="{97468568-D6DC-40FF-8541-0EA3C6D72566}">
      <dgm:prSet/>
      <dgm:spPr/>
      <dgm:t>
        <a:bodyPr/>
        <a:lstStyle/>
        <a:p>
          <a:endParaRPr lang="de-DE"/>
        </a:p>
      </dgm:t>
    </dgm:pt>
    <dgm:pt modelId="{81CF9F9D-48F6-4DF6-A989-F379CF4A670F}">
      <dgm:prSet phldrT="[Text]" custT="1"/>
      <dgm:spPr>
        <a:solidFill>
          <a:schemeClr val="accent3"/>
        </a:solidFill>
        <a:ln>
          <a:noFill/>
        </a:ln>
      </dgm:spPr>
      <dgm:t>
        <a:bodyPr/>
        <a:lstStyle/>
        <a:p>
          <a:r>
            <a:rPr kumimoji="0" lang="en-US" sz="1200" b="1" i="0" u="none" strike="noStrike" cap="none" spc="30" normalizeH="0">
              <a:ln>
                <a:noFill/>
              </a:ln>
              <a:solidFill>
                <a:prstClr val="white"/>
              </a:solidFill>
              <a:effectLst/>
              <a:uLnTx/>
              <a:uFillTx/>
              <a:latin typeface="Arial"/>
              <a:ea typeface="+mn-ea"/>
              <a:cs typeface="+mn-cs"/>
            </a:rPr>
            <a:t>Step 3</a:t>
          </a:r>
          <a:endParaRPr lang="de-DE" sz="1200" b="1"/>
        </a:p>
      </dgm:t>
    </dgm:pt>
    <dgm:pt modelId="{14381F7B-B396-4478-91D0-D3A623532548}" type="sibTrans" cxnId="{AF6B28E3-63CA-4136-9412-9EC8A1CC6E2E}">
      <dgm:prSet/>
      <dgm:spPr>
        <a:ln>
          <a:solidFill>
            <a:schemeClr val="bg2"/>
          </a:solidFill>
        </a:ln>
      </dgm:spPr>
      <dgm:t>
        <a:bodyPr/>
        <a:lstStyle/>
        <a:p>
          <a:endParaRPr lang="de-DE"/>
        </a:p>
      </dgm:t>
    </dgm:pt>
    <dgm:pt modelId="{4D6AA91E-3A17-4303-B245-AF5D9BA6E989}" type="parTrans" cxnId="{AF6B28E3-63CA-4136-9412-9EC8A1CC6E2E}">
      <dgm:prSet/>
      <dgm:spPr/>
      <dgm:t>
        <a:bodyPr/>
        <a:lstStyle/>
        <a:p>
          <a:endParaRPr lang="de-DE"/>
        </a:p>
      </dgm:t>
    </dgm:pt>
    <dgm:pt modelId="{98D440E7-9547-4C31-989F-A5A0515B3DE1}">
      <dgm:prSet phldrT="[Text]" custT="1"/>
      <dgm:spPr>
        <a:solidFill>
          <a:schemeClr val="accent3"/>
        </a:solidFill>
        <a:ln>
          <a:noFill/>
        </a:ln>
      </dgm:spPr>
      <dgm:t>
        <a:bodyPr/>
        <a:lstStyle/>
        <a:p>
          <a:r>
            <a:rPr kumimoji="0" lang="en-US" sz="1200" b="1" i="0" u="none" strike="noStrike" cap="none" spc="30" normalizeH="0">
              <a:ln>
                <a:noFill/>
              </a:ln>
              <a:solidFill>
                <a:prstClr val="white"/>
              </a:solidFill>
              <a:effectLst/>
              <a:uLnTx/>
              <a:uFillTx/>
              <a:latin typeface="Arial"/>
              <a:ea typeface="+mn-ea"/>
              <a:cs typeface="+mn-cs"/>
            </a:rPr>
            <a:t>Step 2</a:t>
          </a:r>
          <a:endParaRPr kumimoji="0" lang="de-DE" sz="1200" b="1" i="0" u="none" strike="noStrike" cap="none" spc="30" normalizeH="0">
            <a:ln>
              <a:noFill/>
            </a:ln>
            <a:solidFill>
              <a:prstClr val="white"/>
            </a:solidFill>
            <a:effectLst/>
            <a:uLnTx/>
            <a:uFillTx/>
            <a:latin typeface="Arial"/>
            <a:ea typeface="+mn-ea"/>
            <a:cs typeface="+mn-cs"/>
          </a:endParaRPr>
        </a:p>
      </dgm:t>
    </dgm:pt>
    <dgm:pt modelId="{B77CBE57-616E-48E6-99EC-7948928042F3}" type="sibTrans" cxnId="{92CBE010-1F55-4F5E-A06B-BB4758EEB2F8}">
      <dgm:prSet/>
      <dgm:spPr>
        <a:ln>
          <a:solidFill>
            <a:schemeClr val="bg2"/>
          </a:solidFill>
        </a:ln>
      </dgm:spPr>
      <dgm:t>
        <a:bodyPr/>
        <a:lstStyle/>
        <a:p>
          <a:endParaRPr lang="de-DE"/>
        </a:p>
      </dgm:t>
    </dgm:pt>
    <dgm:pt modelId="{62D651BC-BC7B-458D-866B-DFE64A240146}" type="parTrans" cxnId="{92CBE010-1F55-4F5E-A06B-BB4758EEB2F8}">
      <dgm:prSet/>
      <dgm:spPr/>
      <dgm:t>
        <a:bodyPr/>
        <a:lstStyle/>
        <a:p>
          <a:endParaRPr lang="de-DE"/>
        </a:p>
      </dgm:t>
    </dgm:pt>
    <dgm:pt modelId="{6FF7936D-4925-4854-8C90-5D85607BDFD6}" type="pres">
      <dgm:prSet presAssocID="{D985BDFD-CBB5-48AE-8272-F271EFB45FD0}" presName="cycle" presStyleCnt="0">
        <dgm:presLayoutVars>
          <dgm:dir/>
          <dgm:resizeHandles val="exact"/>
        </dgm:presLayoutVars>
      </dgm:prSet>
      <dgm:spPr/>
    </dgm:pt>
    <dgm:pt modelId="{AC692BBE-085A-4710-B41B-C8CBD3D2E2AE}" type="pres">
      <dgm:prSet presAssocID="{F605D9B0-90ED-49B7-966B-2D3C7B9975E5}" presName="node" presStyleLbl="node1" presStyleIdx="0" presStyleCnt="5">
        <dgm:presLayoutVars>
          <dgm:bulletEnabled val="1"/>
        </dgm:presLayoutVars>
      </dgm:prSet>
      <dgm:spPr/>
    </dgm:pt>
    <dgm:pt modelId="{34AC13DB-8FEE-4518-AC6E-846D98E09CE6}" type="pres">
      <dgm:prSet presAssocID="{F605D9B0-90ED-49B7-966B-2D3C7B9975E5}" presName="spNode" presStyleCnt="0"/>
      <dgm:spPr/>
    </dgm:pt>
    <dgm:pt modelId="{EC935221-DA20-4DBF-8CB4-25BD781DDC5D}" type="pres">
      <dgm:prSet presAssocID="{6CD15990-6C5A-4F9B-B2D5-16D4C548120D}" presName="sibTrans" presStyleLbl="sibTrans1D1" presStyleIdx="0" presStyleCnt="5"/>
      <dgm:spPr/>
    </dgm:pt>
    <dgm:pt modelId="{353ABC74-FDD1-4CFE-9843-E6593C8058F8}" type="pres">
      <dgm:prSet presAssocID="{98D440E7-9547-4C31-989F-A5A0515B3DE1}" presName="node" presStyleLbl="node1" presStyleIdx="1" presStyleCnt="5">
        <dgm:presLayoutVars>
          <dgm:bulletEnabled val="1"/>
        </dgm:presLayoutVars>
      </dgm:prSet>
      <dgm:spPr/>
    </dgm:pt>
    <dgm:pt modelId="{4B457708-1B13-48C2-AEA6-695243354268}" type="pres">
      <dgm:prSet presAssocID="{98D440E7-9547-4C31-989F-A5A0515B3DE1}" presName="spNode" presStyleCnt="0"/>
      <dgm:spPr/>
    </dgm:pt>
    <dgm:pt modelId="{F8634FCF-0607-45F0-8932-7DD1317B4766}" type="pres">
      <dgm:prSet presAssocID="{B77CBE57-616E-48E6-99EC-7948928042F3}" presName="sibTrans" presStyleLbl="sibTrans1D1" presStyleIdx="1" presStyleCnt="5"/>
      <dgm:spPr/>
    </dgm:pt>
    <dgm:pt modelId="{705180C1-B6F5-46A9-A880-3DA328B2B1C3}" type="pres">
      <dgm:prSet presAssocID="{81CF9F9D-48F6-4DF6-A989-F379CF4A670F}" presName="node" presStyleLbl="node1" presStyleIdx="2" presStyleCnt="5">
        <dgm:presLayoutVars>
          <dgm:bulletEnabled val="1"/>
        </dgm:presLayoutVars>
      </dgm:prSet>
      <dgm:spPr/>
    </dgm:pt>
    <dgm:pt modelId="{D35DA9A0-7A24-413E-9984-E684C87D8943}" type="pres">
      <dgm:prSet presAssocID="{81CF9F9D-48F6-4DF6-A989-F379CF4A670F}" presName="spNode" presStyleCnt="0"/>
      <dgm:spPr/>
    </dgm:pt>
    <dgm:pt modelId="{AB4CFFB6-85F6-4AF1-A5E9-621213ED11F5}" type="pres">
      <dgm:prSet presAssocID="{14381F7B-B396-4478-91D0-D3A623532548}" presName="sibTrans" presStyleLbl="sibTrans1D1" presStyleIdx="2" presStyleCnt="5"/>
      <dgm:spPr/>
    </dgm:pt>
    <dgm:pt modelId="{4F230C73-DB3C-4593-8F71-4B15CC09027D}" type="pres">
      <dgm:prSet presAssocID="{9783C30D-2FA2-468E-8FE6-E589FBF84BF6}" presName="node" presStyleLbl="node1" presStyleIdx="3" presStyleCnt="5">
        <dgm:presLayoutVars>
          <dgm:bulletEnabled val="1"/>
        </dgm:presLayoutVars>
      </dgm:prSet>
      <dgm:spPr/>
    </dgm:pt>
    <dgm:pt modelId="{11174461-3B26-4B44-96B4-71D5DEC85950}" type="pres">
      <dgm:prSet presAssocID="{9783C30D-2FA2-468E-8FE6-E589FBF84BF6}" presName="spNode" presStyleCnt="0"/>
      <dgm:spPr/>
    </dgm:pt>
    <dgm:pt modelId="{15A0FD01-9843-4843-BFA4-2D79BDB20414}" type="pres">
      <dgm:prSet presAssocID="{CF84DA38-7F8F-41BC-AF3F-81BACCB48ED8}" presName="sibTrans" presStyleLbl="sibTrans1D1" presStyleIdx="3" presStyleCnt="5"/>
      <dgm:spPr/>
    </dgm:pt>
    <dgm:pt modelId="{FE6303A8-6B3A-4A14-87F9-17522444E345}" type="pres">
      <dgm:prSet presAssocID="{37BF8AFD-1770-4D2E-8EFD-63CCD7CE6ED6}" presName="node" presStyleLbl="node1" presStyleIdx="4" presStyleCnt="5">
        <dgm:presLayoutVars>
          <dgm:bulletEnabled val="1"/>
        </dgm:presLayoutVars>
      </dgm:prSet>
      <dgm:spPr/>
    </dgm:pt>
    <dgm:pt modelId="{DB17D938-E6C9-4748-8E39-1D032D60E828}" type="pres">
      <dgm:prSet presAssocID="{37BF8AFD-1770-4D2E-8EFD-63CCD7CE6ED6}" presName="spNode" presStyleCnt="0"/>
      <dgm:spPr/>
    </dgm:pt>
    <dgm:pt modelId="{96646C1E-16B3-4F43-8B10-E4F6531E4C22}" type="pres">
      <dgm:prSet presAssocID="{9AC1228F-6F35-49D2-AE08-E58BCB759094}" presName="sibTrans" presStyleLbl="sibTrans1D1" presStyleIdx="4" presStyleCnt="5"/>
      <dgm:spPr/>
    </dgm:pt>
  </dgm:ptLst>
  <dgm:cxnLst>
    <dgm:cxn modelId="{92CBE010-1F55-4F5E-A06B-BB4758EEB2F8}" srcId="{D985BDFD-CBB5-48AE-8272-F271EFB45FD0}" destId="{98D440E7-9547-4C31-989F-A5A0515B3DE1}" srcOrd="1" destOrd="0" parTransId="{62D651BC-BC7B-458D-866B-DFE64A240146}" sibTransId="{B77CBE57-616E-48E6-99EC-7948928042F3}"/>
    <dgm:cxn modelId="{605AFF1C-36C6-4BCE-8EDF-C8CDE4A2ED8F}" type="presOf" srcId="{CF84DA38-7F8F-41BC-AF3F-81BACCB48ED8}" destId="{15A0FD01-9843-4843-BFA4-2D79BDB20414}" srcOrd="0" destOrd="0" presId="urn:microsoft.com/office/officeart/2005/8/layout/cycle6"/>
    <dgm:cxn modelId="{168E6E28-3363-469F-9789-89571150FFAE}" type="presOf" srcId="{6CD15990-6C5A-4F9B-B2D5-16D4C548120D}" destId="{EC935221-DA20-4DBF-8CB4-25BD781DDC5D}" srcOrd="0" destOrd="0" presId="urn:microsoft.com/office/officeart/2005/8/layout/cycle6"/>
    <dgm:cxn modelId="{03CC6635-3B3C-4361-A5CA-6CA56EE05E78}" type="presOf" srcId="{F605D9B0-90ED-49B7-966B-2D3C7B9975E5}" destId="{AC692BBE-085A-4710-B41B-C8CBD3D2E2AE}" srcOrd="0" destOrd="0" presId="urn:microsoft.com/office/officeart/2005/8/layout/cycle6"/>
    <dgm:cxn modelId="{4E9E475D-ED99-4526-A100-B1B490E41844}" type="presOf" srcId="{9783C30D-2FA2-468E-8FE6-E589FBF84BF6}" destId="{4F230C73-DB3C-4593-8F71-4B15CC09027D}" srcOrd="0" destOrd="0" presId="urn:microsoft.com/office/officeart/2005/8/layout/cycle6"/>
    <dgm:cxn modelId="{97468568-D6DC-40FF-8541-0EA3C6D72566}" srcId="{D985BDFD-CBB5-48AE-8272-F271EFB45FD0}" destId="{9783C30D-2FA2-468E-8FE6-E589FBF84BF6}" srcOrd="3" destOrd="0" parTransId="{BC4CF48D-AFD0-4CCF-8088-BF5D6B789B0D}" sibTransId="{CF84DA38-7F8F-41BC-AF3F-81BACCB48ED8}"/>
    <dgm:cxn modelId="{5F953D74-1A3B-45C3-83B3-446229F357FF}" srcId="{D985BDFD-CBB5-48AE-8272-F271EFB45FD0}" destId="{37BF8AFD-1770-4D2E-8EFD-63CCD7CE6ED6}" srcOrd="4" destOrd="0" parTransId="{093C5A76-BC0E-4D47-B2F3-42FDE83F4E86}" sibTransId="{9AC1228F-6F35-49D2-AE08-E58BCB759094}"/>
    <dgm:cxn modelId="{7C88347E-C703-465E-B7CF-DD99E6CBB26F}" type="presOf" srcId="{81CF9F9D-48F6-4DF6-A989-F379CF4A670F}" destId="{705180C1-B6F5-46A9-A880-3DA328B2B1C3}" srcOrd="0" destOrd="0" presId="urn:microsoft.com/office/officeart/2005/8/layout/cycle6"/>
    <dgm:cxn modelId="{11B63F87-BB3A-4BF0-99F2-557A0ECE9819}" srcId="{D985BDFD-CBB5-48AE-8272-F271EFB45FD0}" destId="{F605D9B0-90ED-49B7-966B-2D3C7B9975E5}" srcOrd="0" destOrd="0" parTransId="{9F95609A-B2E7-48CC-9114-6E9FF9986E06}" sibTransId="{6CD15990-6C5A-4F9B-B2D5-16D4C548120D}"/>
    <dgm:cxn modelId="{B734CD99-3E9C-464B-8C3F-9ADA292CAC4E}" type="presOf" srcId="{D985BDFD-CBB5-48AE-8272-F271EFB45FD0}" destId="{6FF7936D-4925-4854-8C90-5D85607BDFD6}" srcOrd="0" destOrd="0" presId="urn:microsoft.com/office/officeart/2005/8/layout/cycle6"/>
    <dgm:cxn modelId="{EABC21BC-C647-4DAD-A28D-8AC13910EED6}" type="presOf" srcId="{37BF8AFD-1770-4D2E-8EFD-63CCD7CE6ED6}" destId="{FE6303A8-6B3A-4A14-87F9-17522444E345}" srcOrd="0" destOrd="0" presId="urn:microsoft.com/office/officeart/2005/8/layout/cycle6"/>
    <dgm:cxn modelId="{D36801C5-CBE1-4999-A4B7-7C72B05CCC39}" type="presOf" srcId="{14381F7B-B396-4478-91D0-D3A623532548}" destId="{AB4CFFB6-85F6-4AF1-A5E9-621213ED11F5}" srcOrd="0" destOrd="0" presId="urn:microsoft.com/office/officeart/2005/8/layout/cycle6"/>
    <dgm:cxn modelId="{79AF0ACA-A756-45BA-82B4-D88665AAC2FC}" type="presOf" srcId="{9AC1228F-6F35-49D2-AE08-E58BCB759094}" destId="{96646C1E-16B3-4F43-8B10-E4F6531E4C22}" srcOrd="0" destOrd="0" presId="urn:microsoft.com/office/officeart/2005/8/layout/cycle6"/>
    <dgm:cxn modelId="{9F1C37CC-B932-413D-B8EB-14596685BD54}" type="presOf" srcId="{B77CBE57-616E-48E6-99EC-7948928042F3}" destId="{F8634FCF-0607-45F0-8932-7DD1317B4766}" srcOrd="0" destOrd="0" presId="urn:microsoft.com/office/officeart/2005/8/layout/cycle6"/>
    <dgm:cxn modelId="{AF6B28E3-63CA-4136-9412-9EC8A1CC6E2E}" srcId="{D985BDFD-CBB5-48AE-8272-F271EFB45FD0}" destId="{81CF9F9D-48F6-4DF6-A989-F379CF4A670F}" srcOrd="2" destOrd="0" parTransId="{4D6AA91E-3A17-4303-B245-AF5D9BA6E989}" sibTransId="{14381F7B-B396-4478-91D0-D3A623532548}"/>
    <dgm:cxn modelId="{481466F9-E22C-46A5-82E1-7F771B3AD2E5}" type="presOf" srcId="{98D440E7-9547-4C31-989F-A5A0515B3DE1}" destId="{353ABC74-FDD1-4CFE-9843-E6593C8058F8}" srcOrd="0" destOrd="0" presId="urn:microsoft.com/office/officeart/2005/8/layout/cycle6"/>
    <dgm:cxn modelId="{CA665C34-9209-4917-9BFA-02DEEB2041FB}" type="presParOf" srcId="{6FF7936D-4925-4854-8C90-5D85607BDFD6}" destId="{AC692BBE-085A-4710-B41B-C8CBD3D2E2AE}" srcOrd="0" destOrd="0" presId="urn:microsoft.com/office/officeart/2005/8/layout/cycle6"/>
    <dgm:cxn modelId="{CFE872F0-BBD1-48C8-8C19-225E6DB9AA14}" type="presParOf" srcId="{6FF7936D-4925-4854-8C90-5D85607BDFD6}" destId="{34AC13DB-8FEE-4518-AC6E-846D98E09CE6}" srcOrd="1" destOrd="0" presId="urn:microsoft.com/office/officeart/2005/8/layout/cycle6"/>
    <dgm:cxn modelId="{3FB07191-D48A-4D46-9FA5-AA5764990222}" type="presParOf" srcId="{6FF7936D-4925-4854-8C90-5D85607BDFD6}" destId="{EC935221-DA20-4DBF-8CB4-25BD781DDC5D}" srcOrd="2" destOrd="0" presId="urn:microsoft.com/office/officeart/2005/8/layout/cycle6"/>
    <dgm:cxn modelId="{0A39D434-48CF-4667-B3D3-3B3F39FDB5F6}" type="presParOf" srcId="{6FF7936D-4925-4854-8C90-5D85607BDFD6}" destId="{353ABC74-FDD1-4CFE-9843-E6593C8058F8}" srcOrd="3" destOrd="0" presId="urn:microsoft.com/office/officeart/2005/8/layout/cycle6"/>
    <dgm:cxn modelId="{C1D68938-49C6-487E-8F36-928C2D9C9E50}" type="presParOf" srcId="{6FF7936D-4925-4854-8C90-5D85607BDFD6}" destId="{4B457708-1B13-48C2-AEA6-695243354268}" srcOrd="4" destOrd="0" presId="urn:microsoft.com/office/officeart/2005/8/layout/cycle6"/>
    <dgm:cxn modelId="{FCC23E83-A9D5-434A-B8A8-5EBD32B5ED18}" type="presParOf" srcId="{6FF7936D-4925-4854-8C90-5D85607BDFD6}" destId="{F8634FCF-0607-45F0-8932-7DD1317B4766}" srcOrd="5" destOrd="0" presId="urn:microsoft.com/office/officeart/2005/8/layout/cycle6"/>
    <dgm:cxn modelId="{2F3874B4-2AC0-4E1F-A18C-B6F6D2E1A672}" type="presParOf" srcId="{6FF7936D-4925-4854-8C90-5D85607BDFD6}" destId="{705180C1-B6F5-46A9-A880-3DA328B2B1C3}" srcOrd="6" destOrd="0" presId="urn:microsoft.com/office/officeart/2005/8/layout/cycle6"/>
    <dgm:cxn modelId="{D29FEC20-1D29-4FDD-B86E-08B403274D58}" type="presParOf" srcId="{6FF7936D-4925-4854-8C90-5D85607BDFD6}" destId="{D35DA9A0-7A24-413E-9984-E684C87D8943}" srcOrd="7" destOrd="0" presId="urn:microsoft.com/office/officeart/2005/8/layout/cycle6"/>
    <dgm:cxn modelId="{620CEC1D-31C8-4481-A214-9191D6A414F4}" type="presParOf" srcId="{6FF7936D-4925-4854-8C90-5D85607BDFD6}" destId="{AB4CFFB6-85F6-4AF1-A5E9-621213ED11F5}" srcOrd="8" destOrd="0" presId="urn:microsoft.com/office/officeart/2005/8/layout/cycle6"/>
    <dgm:cxn modelId="{DE102279-40D5-4CB2-8DFE-A826E92BAD3F}" type="presParOf" srcId="{6FF7936D-4925-4854-8C90-5D85607BDFD6}" destId="{4F230C73-DB3C-4593-8F71-4B15CC09027D}" srcOrd="9" destOrd="0" presId="urn:microsoft.com/office/officeart/2005/8/layout/cycle6"/>
    <dgm:cxn modelId="{A04DA2D9-437D-464A-AE49-06DFDCC11F16}" type="presParOf" srcId="{6FF7936D-4925-4854-8C90-5D85607BDFD6}" destId="{11174461-3B26-4B44-96B4-71D5DEC85950}" srcOrd="10" destOrd="0" presId="urn:microsoft.com/office/officeart/2005/8/layout/cycle6"/>
    <dgm:cxn modelId="{431DECCC-DC96-4A8D-B9B9-416CA3AFC9E2}" type="presParOf" srcId="{6FF7936D-4925-4854-8C90-5D85607BDFD6}" destId="{15A0FD01-9843-4843-BFA4-2D79BDB20414}" srcOrd="11" destOrd="0" presId="urn:microsoft.com/office/officeart/2005/8/layout/cycle6"/>
    <dgm:cxn modelId="{50D9368F-A588-4D6F-BAEA-C06275D99CC6}" type="presParOf" srcId="{6FF7936D-4925-4854-8C90-5D85607BDFD6}" destId="{FE6303A8-6B3A-4A14-87F9-17522444E345}" srcOrd="12" destOrd="0" presId="urn:microsoft.com/office/officeart/2005/8/layout/cycle6"/>
    <dgm:cxn modelId="{D5E094C3-CE42-4483-A3AD-7C0F768584AF}" type="presParOf" srcId="{6FF7936D-4925-4854-8C90-5D85607BDFD6}" destId="{DB17D938-E6C9-4748-8E39-1D032D60E828}" srcOrd="13" destOrd="0" presId="urn:microsoft.com/office/officeart/2005/8/layout/cycle6"/>
    <dgm:cxn modelId="{B257808A-A3E4-48C7-B3A6-832078DBAC7B}" type="presParOf" srcId="{6FF7936D-4925-4854-8C90-5D85607BDFD6}" destId="{96646C1E-16B3-4F43-8B10-E4F6531E4C22}" srcOrd="14" destOrd="0" presId="urn:microsoft.com/office/officeart/2005/8/layout/cycle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107D339-4369-4E71-8C6E-9945A6708CB6}" type="doc">
      <dgm:prSet loTypeId="urn:microsoft.com/office/officeart/2005/8/layout/radial1" loCatId="cycle" qsTypeId="urn:microsoft.com/office/officeart/2005/8/quickstyle/simple1" qsCatId="simple" csTypeId="urn:microsoft.com/office/officeart/2005/8/colors/accent5_2" csCatId="accent5" phldr="1"/>
      <dgm:spPr/>
      <dgm:t>
        <a:bodyPr/>
        <a:lstStyle/>
        <a:p>
          <a:endParaRPr lang="de-DE"/>
        </a:p>
      </dgm:t>
    </dgm:pt>
    <dgm:pt modelId="{5E9D78BF-A790-471A-BDF4-A1C89D497A72}">
      <dgm:prSet phldrT="[Text]" custT="1"/>
      <dgm:spPr>
        <a:solidFill>
          <a:schemeClr val="accent3"/>
        </a:solidFill>
        <a:ln>
          <a:noFill/>
        </a:ln>
      </dgm:spPr>
      <dgm:t>
        <a:bodyPr/>
        <a:lstStyle/>
        <a:p>
          <a:pPr rtl="0"/>
          <a:r>
            <a:rPr kumimoji="0" lang="en-US" sz="1200" b="1" i="0" u="none" strike="noStrike" cap="none" spc="30" normalizeH="0">
              <a:ln>
                <a:noFill/>
              </a:ln>
              <a:solidFill>
                <a:prstClr val="white"/>
              </a:solidFill>
              <a:effectLst/>
              <a:uLnTx/>
              <a:uFillTx/>
              <a:latin typeface="Arial"/>
              <a:ea typeface="+mn-ea"/>
              <a:cs typeface="+mn-cs"/>
            </a:rPr>
            <a:t>Step 2</a:t>
          </a:r>
          <a:endParaRPr lang="de-DE" sz="1200" b="1"/>
        </a:p>
      </dgm:t>
    </dgm:pt>
    <dgm:pt modelId="{99DA5C28-1A00-4912-A36D-F5F8FAB9F1B2}" type="parTrans" cxnId="{AD112E56-BD64-4E03-AB46-E6428C259AB1}">
      <dgm:prSet/>
      <dgm:spPr>
        <a:ln>
          <a:solidFill>
            <a:schemeClr val="bg2"/>
          </a:solidFill>
          <a:prstDash val="solid"/>
        </a:ln>
      </dgm:spPr>
      <dgm:t>
        <a:bodyPr/>
        <a:lstStyle/>
        <a:p>
          <a:endParaRPr lang="de-DE"/>
        </a:p>
      </dgm:t>
    </dgm:pt>
    <dgm:pt modelId="{1FC0550A-9F53-423A-95AC-44EA61852C2D}" type="sibTrans" cxnId="{AD112E56-BD64-4E03-AB46-E6428C259AB1}">
      <dgm:prSet/>
      <dgm:spPr/>
      <dgm:t>
        <a:bodyPr/>
        <a:lstStyle/>
        <a:p>
          <a:endParaRPr lang="de-DE"/>
        </a:p>
      </dgm:t>
    </dgm:pt>
    <dgm:pt modelId="{634D0178-D03B-4671-8577-7F277D88B8BA}">
      <dgm:prSet phldrT="[Text]" custT="1"/>
      <dgm:spPr>
        <a:solidFill>
          <a:schemeClr val="accent3"/>
        </a:solidFill>
        <a:ln>
          <a:noFill/>
        </a:ln>
      </dgm:spPr>
      <dgm:t>
        <a:bodyPr/>
        <a:lstStyle/>
        <a:p>
          <a:pPr rtl="0"/>
          <a:r>
            <a:rPr kumimoji="0" lang="en-US" sz="1200" b="1" i="0" u="none" strike="noStrike" cap="none" spc="30" normalizeH="0">
              <a:ln>
                <a:noFill/>
              </a:ln>
              <a:solidFill>
                <a:prstClr val="white"/>
              </a:solidFill>
              <a:effectLst/>
              <a:uLnTx/>
              <a:uFillTx/>
              <a:latin typeface="Arial"/>
              <a:ea typeface="+mn-ea"/>
              <a:cs typeface="+mn-cs"/>
            </a:rPr>
            <a:t>Step 3</a:t>
          </a:r>
          <a:endParaRPr lang="de-DE" sz="1200" b="1"/>
        </a:p>
      </dgm:t>
    </dgm:pt>
    <dgm:pt modelId="{45A99FC7-A7E1-4811-88CE-FCCD80509093}" type="parTrans" cxnId="{65BA8DDA-9B71-4E42-912E-6EED1F23121E}">
      <dgm:prSet/>
      <dgm:spPr>
        <a:ln>
          <a:solidFill>
            <a:schemeClr val="bg2"/>
          </a:solidFill>
          <a:prstDash val="solid"/>
        </a:ln>
      </dgm:spPr>
      <dgm:t>
        <a:bodyPr/>
        <a:lstStyle/>
        <a:p>
          <a:endParaRPr lang="de-DE"/>
        </a:p>
      </dgm:t>
    </dgm:pt>
    <dgm:pt modelId="{2B9E9D61-9FAB-4651-8EB0-5CD40748580F}" type="sibTrans" cxnId="{65BA8DDA-9B71-4E42-912E-6EED1F23121E}">
      <dgm:prSet/>
      <dgm:spPr/>
      <dgm:t>
        <a:bodyPr/>
        <a:lstStyle/>
        <a:p>
          <a:endParaRPr lang="de-DE"/>
        </a:p>
      </dgm:t>
    </dgm:pt>
    <dgm:pt modelId="{4E13CA8E-324C-4292-837B-EEB7A426A081}">
      <dgm:prSet phldrT="[Text]" custT="1"/>
      <dgm:spPr>
        <a:solidFill>
          <a:schemeClr val="accent3"/>
        </a:solidFill>
        <a:ln>
          <a:noFill/>
        </a:ln>
      </dgm:spPr>
      <dgm:t>
        <a:bodyPr/>
        <a:lstStyle/>
        <a:p>
          <a:pPr rtl="0"/>
          <a:r>
            <a:rPr kumimoji="0" lang="en-US" sz="1200" b="1" i="0" u="none" strike="noStrike" cap="none" spc="30" normalizeH="0">
              <a:ln>
                <a:noFill/>
              </a:ln>
              <a:solidFill>
                <a:prstClr val="white"/>
              </a:solidFill>
              <a:effectLst/>
              <a:uLnTx/>
              <a:uFillTx/>
              <a:latin typeface="Arial"/>
              <a:ea typeface="+mn-ea"/>
              <a:cs typeface="+mn-cs"/>
            </a:rPr>
            <a:t>Step 4</a:t>
          </a:r>
          <a:endParaRPr lang="de-DE" sz="1200" b="1"/>
        </a:p>
      </dgm:t>
    </dgm:pt>
    <dgm:pt modelId="{D0F6E914-2FDA-408C-998B-AE4D80BF3D07}" type="parTrans" cxnId="{7D311B1A-5A46-4433-8D21-4A4C21FBB279}">
      <dgm:prSet/>
      <dgm:spPr>
        <a:ln>
          <a:solidFill>
            <a:schemeClr val="bg2"/>
          </a:solidFill>
          <a:prstDash val="solid"/>
        </a:ln>
      </dgm:spPr>
      <dgm:t>
        <a:bodyPr/>
        <a:lstStyle/>
        <a:p>
          <a:endParaRPr lang="de-DE"/>
        </a:p>
      </dgm:t>
    </dgm:pt>
    <dgm:pt modelId="{48048D67-80E3-451D-951E-5358964FD220}" type="sibTrans" cxnId="{7D311B1A-5A46-4433-8D21-4A4C21FBB279}">
      <dgm:prSet/>
      <dgm:spPr/>
      <dgm:t>
        <a:bodyPr/>
        <a:lstStyle/>
        <a:p>
          <a:endParaRPr lang="de-DE"/>
        </a:p>
      </dgm:t>
    </dgm:pt>
    <dgm:pt modelId="{9353B7DB-F0C1-4625-8E28-A06A28C80EF7}">
      <dgm:prSet phldrT="[Text]" custT="1"/>
      <dgm:spPr>
        <a:solidFill>
          <a:schemeClr val="accent3"/>
        </a:solidFill>
        <a:ln>
          <a:noFill/>
        </a:ln>
      </dgm:spPr>
      <dgm:t>
        <a:bodyPr/>
        <a:lstStyle/>
        <a:p>
          <a:pPr rtl="0"/>
          <a:r>
            <a:rPr kumimoji="0" lang="en-US" sz="1200" b="1" i="0" u="none" strike="noStrike" cap="none" spc="30" normalizeH="0">
              <a:ln>
                <a:noFill/>
              </a:ln>
              <a:solidFill>
                <a:prstClr val="white"/>
              </a:solidFill>
              <a:effectLst/>
              <a:uLnTx/>
              <a:uFillTx/>
              <a:latin typeface="Arial"/>
              <a:ea typeface="+mn-ea"/>
              <a:cs typeface="+mn-cs"/>
            </a:rPr>
            <a:t>Step 5</a:t>
          </a:r>
          <a:endParaRPr lang="de-DE" sz="1200" b="1"/>
        </a:p>
      </dgm:t>
    </dgm:pt>
    <dgm:pt modelId="{F2247532-E8E4-488E-80B9-CDB6D1D6E107}" type="parTrans" cxnId="{01E63731-A264-46FC-AB5E-2C822DAD7807}">
      <dgm:prSet/>
      <dgm:spPr>
        <a:ln>
          <a:solidFill>
            <a:schemeClr val="bg2"/>
          </a:solidFill>
          <a:prstDash val="solid"/>
        </a:ln>
      </dgm:spPr>
      <dgm:t>
        <a:bodyPr/>
        <a:lstStyle/>
        <a:p>
          <a:endParaRPr lang="de-DE"/>
        </a:p>
      </dgm:t>
    </dgm:pt>
    <dgm:pt modelId="{6699E21F-4886-45BE-B627-27E51D0F8485}" type="sibTrans" cxnId="{01E63731-A264-46FC-AB5E-2C822DAD7807}">
      <dgm:prSet/>
      <dgm:spPr/>
      <dgm:t>
        <a:bodyPr/>
        <a:lstStyle/>
        <a:p>
          <a:endParaRPr lang="de-DE"/>
        </a:p>
      </dgm:t>
    </dgm:pt>
    <dgm:pt modelId="{41EF7C1D-0250-45F6-9BAC-9C2A075EF6A5}">
      <dgm:prSet phldrT="[Text]" custT="1"/>
      <dgm:spPr>
        <a:solidFill>
          <a:schemeClr val="accent3"/>
        </a:solidFill>
        <a:ln>
          <a:noFill/>
        </a:ln>
      </dgm:spPr>
      <dgm:t>
        <a:bodyPr/>
        <a:lstStyle/>
        <a:p>
          <a:pPr rtl="0"/>
          <a:r>
            <a:rPr kumimoji="0" lang="en-US" sz="1200" b="1" i="0" u="none" strike="noStrike" cap="none" spc="30" normalizeH="0">
              <a:ln>
                <a:noFill/>
              </a:ln>
              <a:solidFill>
                <a:prstClr val="white"/>
              </a:solidFill>
              <a:effectLst/>
              <a:uLnTx/>
              <a:uFillTx/>
              <a:latin typeface="Arial"/>
              <a:ea typeface="+mn-ea"/>
              <a:cs typeface="+mn-cs"/>
            </a:rPr>
            <a:t>Step 1</a:t>
          </a:r>
          <a:endParaRPr lang="de-DE" sz="1200" b="1"/>
        </a:p>
      </dgm:t>
    </dgm:pt>
    <dgm:pt modelId="{9773242A-00A6-487B-9070-2605D4C5DB3D}" type="sibTrans" cxnId="{0BB5FA17-439E-4806-8D00-BCC821E37FE5}">
      <dgm:prSet/>
      <dgm:spPr/>
      <dgm:t>
        <a:bodyPr/>
        <a:lstStyle/>
        <a:p>
          <a:endParaRPr lang="de-DE"/>
        </a:p>
      </dgm:t>
    </dgm:pt>
    <dgm:pt modelId="{B3B80324-0A52-438C-A9AB-CBB96019C072}" type="parTrans" cxnId="{0BB5FA17-439E-4806-8D00-BCC821E37FE5}">
      <dgm:prSet/>
      <dgm:spPr/>
      <dgm:t>
        <a:bodyPr/>
        <a:lstStyle/>
        <a:p>
          <a:endParaRPr lang="de-DE"/>
        </a:p>
      </dgm:t>
    </dgm:pt>
    <dgm:pt modelId="{1B5A9FA3-24FC-4514-893F-E422BD307C26}" type="pres">
      <dgm:prSet presAssocID="{E107D339-4369-4E71-8C6E-9945A6708CB6}" presName="cycle" presStyleCnt="0">
        <dgm:presLayoutVars>
          <dgm:chMax val="1"/>
          <dgm:dir/>
          <dgm:animLvl val="ctr"/>
          <dgm:resizeHandles val="exact"/>
        </dgm:presLayoutVars>
      </dgm:prSet>
      <dgm:spPr/>
    </dgm:pt>
    <dgm:pt modelId="{6FDEAB84-58A7-4B63-B59E-323604A6BACC}" type="pres">
      <dgm:prSet presAssocID="{41EF7C1D-0250-45F6-9BAC-9C2A075EF6A5}" presName="centerShape" presStyleLbl="node0" presStyleIdx="0" presStyleCnt="1"/>
      <dgm:spPr/>
    </dgm:pt>
    <dgm:pt modelId="{1891B6C6-5D90-4CDB-8489-2FF4298631C5}" type="pres">
      <dgm:prSet presAssocID="{99DA5C28-1A00-4912-A36D-F5F8FAB9F1B2}" presName="Name9" presStyleLbl="parChTrans1D2" presStyleIdx="0" presStyleCnt="4"/>
      <dgm:spPr/>
    </dgm:pt>
    <dgm:pt modelId="{58D0E251-BF59-4614-A1B5-2D7E5FC9F8DB}" type="pres">
      <dgm:prSet presAssocID="{99DA5C28-1A00-4912-A36D-F5F8FAB9F1B2}" presName="connTx" presStyleLbl="parChTrans1D2" presStyleIdx="0" presStyleCnt="4"/>
      <dgm:spPr/>
    </dgm:pt>
    <dgm:pt modelId="{19282D6A-1F75-4514-A754-A8F909BC7F08}" type="pres">
      <dgm:prSet presAssocID="{5E9D78BF-A790-471A-BDF4-A1C89D497A72}" presName="node" presStyleLbl="node1" presStyleIdx="0" presStyleCnt="4">
        <dgm:presLayoutVars>
          <dgm:bulletEnabled val="1"/>
        </dgm:presLayoutVars>
      </dgm:prSet>
      <dgm:spPr/>
    </dgm:pt>
    <dgm:pt modelId="{B48A3A25-E029-4D79-8EDB-547AA6970898}" type="pres">
      <dgm:prSet presAssocID="{45A99FC7-A7E1-4811-88CE-FCCD80509093}" presName="Name9" presStyleLbl="parChTrans1D2" presStyleIdx="1" presStyleCnt="4"/>
      <dgm:spPr/>
    </dgm:pt>
    <dgm:pt modelId="{C83A536D-110B-477C-8249-EBFD60CBA61B}" type="pres">
      <dgm:prSet presAssocID="{45A99FC7-A7E1-4811-88CE-FCCD80509093}" presName="connTx" presStyleLbl="parChTrans1D2" presStyleIdx="1" presStyleCnt="4"/>
      <dgm:spPr/>
    </dgm:pt>
    <dgm:pt modelId="{21A0A82D-8CA8-46D6-B199-B393745313EB}" type="pres">
      <dgm:prSet presAssocID="{634D0178-D03B-4671-8577-7F277D88B8BA}" presName="node" presStyleLbl="node1" presStyleIdx="1" presStyleCnt="4">
        <dgm:presLayoutVars>
          <dgm:bulletEnabled val="1"/>
        </dgm:presLayoutVars>
      </dgm:prSet>
      <dgm:spPr/>
    </dgm:pt>
    <dgm:pt modelId="{E5F37207-F9F9-4301-9062-58990AC32A52}" type="pres">
      <dgm:prSet presAssocID="{D0F6E914-2FDA-408C-998B-AE4D80BF3D07}" presName="Name9" presStyleLbl="parChTrans1D2" presStyleIdx="2" presStyleCnt="4"/>
      <dgm:spPr/>
    </dgm:pt>
    <dgm:pt modelId="{BAD76764-ECB6-4128-8BDC-3DC5F5EB02BD}" type="pres">
      <dgm:prSet presAssocID="{D0F6E914-2FDA-408C-998B-AE4D80BF3D07}" presName="connTx" presStyleLbl="parChTrans1D2" presStyleIdx="2" presStyleCnt="4"/>
      <dgm:spPr/>
    </dgm:pt>
    <dgm:pt modelId="{2123C3CB-914C-4A35-BB84-2F64F6F76F79}" type="pres">
      <dgm:prSet presAssocID="{4E13CA8E-324C-4292-837B-EEB7A426A081}" presName="node" presStyleLbl="node1" presStyleIdx="2" presStyleCnt="4">
        <dgm:presLayoutVars>
          <dgm:bulletEnabled val="1"/>
        </dgm:presLayoutVars>
      </dgm:prSet>
      <dgm:spPr/>
    </dgm:pt>
    <dgm:pt modelId="{6F792FC3-150B-4DC0-9720-CE3D983D282F}" type="pres">
      <dgm:prSet presAssocID="{F2247532-E8E4-488E-80B9-CDB6D1D6E107}" presName="Name9" presStyleLbl="parChTrans1D2" presStyleIdx="3" presStyleCnt="4"/>
      <dgm:spPr/>
    </dgm:pt>
    <dgm:pt modelId="{D4B8C273-4E8B-4427-986E-2C6C24E9F11A}" type="pres">
      <dgm:prSet presAssocID="{F2247532-E8E4-488E-80B9-CDB6D1D6E107}" presName="connTx" presStyleLbl="parChTrans1D2" presStyleIdx="3" presStyleCnt="4"/>
      <dgm:spPr/>
    </dgm:pt>
    <dgm:pt modelId="{78DD0C70-33CD-4D4A-92C1-7DA664CCE5DE}" type="pres">
      <dgm:prSet presAssocID="{9353B7DB-F0C1-4625-8E28-A06A28C80EF7}" presName="node" presStyleLbl="node1" presStyleIdx="3" presStyleCnt="4">
        <dgm:presLayoutVars>
          <dgm:bulletEnabled val="1"/>
        </dgm:presLayoutVars>
      </dgm:prSet>
      <dgm:spPr/>
    </dgm:pt>
  </dgm:ptLst>
  <dgm:cxnLst>
    <dgm:cxn modelId="{0BB5FA17-439E-4806-8D00-BCC821E37FE5}" srcId="{E107D339-4369-4E71-8C6E-9945A6708CB6}" destId="{41EF7C1D-0250-45F6-9BAC-9C2A075EF6A5}" srcOrd="0" destOrd="0" parTransId="{B3B80324-0A52-438C-A9AB-CBB96019C072}" sibTransId="{9773242A-00A6-487B-9070-2605D4C5DB3D}"/>
    <dgm:cxn modelId="{7D311B1A-5A46-4433-8D21-4A4C21FBB279}" srcId="{41EF7C1D-0250-45F6-9BAC-9C2A075EF6A5}" destId="{4E13CA8E-324C-4292-837B-EEB7A426A081}" srcOrd="2" destOrd="0" parTransId="{D0F6E914-2FDA-408C-998B-AE4D80BF3D07}" sibTransId="{48048D67-80E3-451D-951E-5358964FD220}"/>
    <dgm:cxn modelId="{E1D9082C-CCF7-405A-9B9A-2B70AF313019}" type="presOf" srcId="{41EF7C1D-0250-45F6-9BAC-9C2A075EF6A5}" destId="{6FDEAB84-58A7-4B63-B59E-323604A6BACC}" srcOrd="0" destOrd="0" presId="urn:microsoft.com/office/officeart/2005/8/layout/radial1"/>
    <dgm:cxn modelId="{01E63731-A264-46FC-AB5E-2C822DAD7807}" srcId="{41EF7C1D-0250-45F6-9BAC-9C2A075EF6A5}" destId="{9353B7DB-F0C1-4625-8E28-A06A28C80EF7}" srcOrd="3" destOrd="0" parTransId="{F2247532-E8E4-488E-80B9-CDB6D1D6E107}" sibTransId="{6699E21F-4886-45BE-B627-27E51D0F8485}"/>
    <dgm:cxn modelId="{652B7538-CEDB-4E73-A0E4-63410154D4F2}" type="presOf" srcId="{D0F6E914-2FDA-408C-998B-AE4D80BF3D07}" destId="{BAD76764-ECB6-4128-8BDC-3DC5F5EB02BD}" srcOrd="1" destOrd="0" presId="urn:microsoft.com/office/officeart/2005/8/layout/radial1"/>
    <dgm:cxn modelId="{ACB48450-A6BD-4D42-8D06-631134EC5B8D}" type="presOf" srcId="{634D0178-D03B-4671-8577-7F277D88B8BA}" destId="{21A0A82D-8CA8-46D6-B199-B393745313EB}" srcOrd="0" destOrd="0" presId="urn:microsoft.com/office/officeart/2005/8/layout/radial1"/>
    <dgm:cxn modelId="{6F398675-39E7-44E2-933F-CB5D61A96783}" type="presOf" srcId="{9353B7DB-F0C1-4625-8E28-A06A28C80EF7}" destId="{78DD0C70-33CD-4D4A-92C1-7DA664CCE5DE}" srcOrd="0" destOrd="0" presId="urn:microsoft.com/office/officeart/2005/8/layout/radial1"/>
    <dgm:cxn modelId="{AD112E56-BD64-4E03-AB46-E6428C259AB1}" srcId="{41EF7C1D-0250-45F6-9BAC-9C2A075EF6A5}" destId="{5E9D78BF-A790-471A-BDF4-A1C89D497A72}" srcOrd="0" destOrd="0" parTransId="{99DA5C28-1A00-4912-A36D-F5F8FAB9F1B2}" sibTransId="{1FC0550A-9F53-423A-95AC-44EA61852C2D}"/>
    <dgm:cxn modelId="{35D03F90-AFAF-4925-8CCE-6CABB5E3538A}" type="presOf" srcId="{99DA5C28-1A00-4912-A36D-F5F8FAB9F1B2}" destId="{1891B6C6-5D90-4CDB-8489-2FF4298631C5}" srcOrd="0" destOrd="0" presId="urn:microsoft.com/office/officeart/2005/8/layout/radial1"/>
    <dgm:cxn modelId="{014D4B95-65FC-4DA8-A3C5-2EA14654A041}" type="presOf" srcId="{4E13CA8E-324C-4292-837B-EEB7A426A081}" destId="{2123C3CB-914C-4A35-BB84-2F64F6F76F79}" srcOrd="0" destOrd="0" presId="urn:microsoft.com/office/officeart/2005/8/layout/radial1"/>
    <dgm:cxn modelId="{B368F095-9C9C-400E-BD58-350F7BF3ACBA}" type="presOf" srcId="{45A99FC7-A7E1-4811-88CE-FCCD80509093}" destId="{B48A3A25-E029-4D79-8EDB-547AA6970898}" srcOrd="0" destOrd="0" presId="urn:microsoft.com/office/officeart/2005/8/layout/radial1"/>
    <dgm:cxn modelId="{50D026A0-6140-47BE-AB61-8B2EA8842617}" type="presOf" srcId="{E107D339-4369-4E71-8C6E-9945A6708CB6}" destId="{1B5A9FA3-24FC-4514-893F-E422BD307C26}" srcOrd="0" destOrd="0" presId="urn:microsoft.com/office/officeart/2005/8/layout/radial1"/>
    <dgm:cxn modelId="{6018CAA1-C837-4BBE-B39D-121F1D5D7AA2}" type="presOf" srcId="{5E9D78BF-A790-471A-BDF4-A1C89D497A72}" destId="{19282D6A-1F75-4514-A754-A8F909BC7F08}" srcOrd="0" destOrd="0" presId="urn:microsoft.com/office/officeart/2005/8/layout/radial1"/>
    <dgm:cxn modelId="{881360C7-F4B9-4ADF-B849-F53E0C53E131}" type="presOf" srcId="{F2247532-E8E4-488E-80B9-CDB6D1D6E107}" destId="{6F792FC3-150B-4DC0-9720-CE3D983D282F}" srcOrd="0" destOrd="0" presId="urn:microsoft.com/office/officeart/2005/8/layout/radial1"/>
    <dgm:cxn modelId="{65BA8DDA-9B71-4E42-912E-6EED1F23121E}" srcId="{41EF7C1D-0250-45F6-9BAC-9C2A075EF6A5}" destId="{634D0178-D03B-4671-8577-7F277D88B8BA}" srcOrd="1" destOrd="0" parTransId="{45A99FC7-A7E1-4811-88CE-FCCD80509093}" sibTransId="{2B9E9D61-9FAB-4651-8EB0-5CD40748580F}"/>
    <dgm:cxn modelId="{7B5184E8-606A-4A05-9F3B-820603515793}" type="presOf" srcId="{F2247532-E8E4-488E-80B9-CDB6D1D6E107}" destId="{D4B8C273-4E8B-4427-986E-2C6C24E9F11A}" srcOrd="1" destOrd="0" presId="urn:microsoft.com/office/officeart/2005/8/layout/radial1"/>
    <dgm:cxn modelId="{D6D7D8EC-0344-4E3C-814B-4DDFBCF39F33}" type="presOf" srcId="{99DA5C28-1A00-4912-A36D-F5F8FAB9F1B2}" destId="{58D0E251-BF59-4614-A1B5-2D7E5FC9F8DB}" srcOrd="1" destOrd="0" presId="urn:microsoft.com/office/officeart/2005/8/layout/radial1"/>
    <dgm:cxn modelId="{363BE8F3-66EB-4FD2-9F63-9790FE6ADCF4}" type="presOf" srcId="{D0F6E914-2FDA-408C-998B-AE4D80BF3D07}" destId="{E5F37207-F9F9-4301-9062-58990AC32A52}" srcOrd="0" destOrd="0" presId="urn:microsoft.com/office/officeart/2005/8/layout/radial1"/>
    <dgm:cxn modelId="{F6CDE2FB-080C-4700-B114-C9786C2379F0}" type="presOf" srcId="{45A99FC7-A7E1-4811-88CE-FCCD80509093}" destId="{C83A536D-110B-477C-8249-EBFD60CBA61B}" srcOrd="1" destOrd="0" presId="urn:microsoft.com/office/officeart/2005/8/layout/radial1"/>
    <dgm:cxn modelId="{B2DBEDC3-E836-45AF-8036-052CC6EB086B}" type="presParOf" srcId="{1B5A9FA3-24FC-4514-893F-E422BD307C26}" destId="{6FDEAB84-58A7-4B63-B59E-323604A6BACC}" srcOrd="0" destOrd="0" presId="urn:microsoft.com/office/officeart/2005/8/layout/radial1"/>
    <dgm:cxn modelId="{A4C26DF8-3AE8-4332-9DEF-9E231391FEBD}" type="presParOf" srcId="{1B5A9FA3-24FC-4514-893F-E422BD307C26}" destId="{1891B6C6-5D90-4CDB-8489-2FF4298631C5}" srcOrd="1" destOrd="0" presId="urn:microsoft.com/office/officeart/2005/8/layout/radial1"/>
    <dgm:cxn modelId="{B1BAFBDB-BD50-4918-9C1B-573E5F6B7B7C}" type="presParOf" srcId="{1891B6C6-5D90-4CDB-8489-2FF4298631C5}" destId="{58D0E251-BF59-4614-A1B5-2D7E5FC9F8DB}" srcOrd="0" destOrd="0" presId="urn:microsoft.com/office/officeart/2005/8/layout/radial1"/>
    <dgm:cxn modelId="{60211B08-7675-4BDF-B81B-83F37B466B0E}" type="presParOf" srcId="{1B5A9FA3-24FC-4514-893F-E422BD307C26}" destId="{19282D6A-1F75-4514-A754-A8F909BC7F08}" srcOrd="2" destOrd="0" presId="urn:microsoft.com/office/officeart/2005/8/layout/radial1"/>
    <dgm:cxn modelId="{FC8C3521-8FA8-4E7D-8DA3-22BABAACC42F}" type="presParOf" srcId="{1B5A9FA3-24FC-4514-893F-E422BD307C26}" destId="{B48A3A25-E029-4D79-8EDB-547AA6970898}" srcOrd="3" destOrd="0" presId="urn:microsoft.com/office/officeart/2005/8/layout/radial1"/>
    <dgm:cxn modelId="{9E51B545-CBEC-4FC6-B105-0FCDD3324F0F}" type="presParOf" srcId="{B48A3A25-E029-4D79-8EDB-547AA6970898}" destId="{C83A536D-110B-477C-8249-EBFD60CBA61B}" srcOrd="0" destOrd="0" presId="urn:microsoft.com/office/officeart/2005/8/layout/radial1"/>
    <dgm:cxn modelId="{E58E2254-9ADB-4F95-BCD6-D18789485899}" type="presParOf" srcId="{1B5A9FA3-24FC-4514-893F-E422BD307C26}" destId="{21A0A82D-8CA8-46D6-B199-B393745313EB}" srcOrd="4" destOrd="0" presId="urn:microsoft.com/office/officeart/2005/8/layout/radial1"/>
    <dgm:cxn modelId="{5F89A72A-BD82-45EC-B180-0A096B7565C3}" type="presParOf" srcId="{1B5A9FA3-24FC-4514-893F-E422BD307C26}" destId="{E5F37207-F9F9-4301-9062-58990AC32A52}" srcOrd="5" destOrd="0" presId="urn:microsoft.com/office/officeart/2005/8/layout/radial1"/>
    <dgm:cxn modelId="{0FEC8906-EDF4-443D-B1C0-85DCA1D9635A}" type="presParOf" srcId="{E5F37207-F9F9-4301-9062-58990AC32A52}" destId="{BAD76764-ECB6-4128-8BDC-3DC5F5EB02BD}" srcOrd="0" destOrd="0" presId="urn:microsoft.com/office/officeart/2005/8/layout/radial1"/>
    <dgm:cxn modelId="{E6B403AB-4733-468A-BFC2-680A198184E4}" type="presParOf" srcId="{1B5A9FA3-24FC-4514-893F-E422BD307C26}" destId="{2123C3CB-914C-4A35-BB84-2F64F6F76F79}" srcOrd="6" destOrd="0" presId="urn:microsoft.com/office/officeart/2005/8/layout/radial1"/>
    <dgm:cxn modelId="{30751E80-B6DD-42F2-B2A4-422B6C724F87}" type="presParOf" srcId="{1B5A9FA3-24FC-4514-893F-E422BD307C26}" destId="{6F792FC3-150B-4DC0-9720-CE3D983D282F}" srcOrd="7" destOrd="0" presId="urn:microsoft.com/office/officeart/2005/8/layout/radial1"/>
    <dgm:cxn modelId="{2EADA5DE-F199-4B62-9851-F8D42B14D427}" type="presParOf" srcId="{6F792FC3-150B-4DC0-9720-CE3D983D282F}" destId="{D4B8C273-4E8B-4427-986E-2C6C24E9F11A}" srcOrd="0" destOrd="0" presId="urn:microsoft.com/office/officeart/2005/8/layout/radial1"/>
    <dgm:cxn modelId="{4B18FA7D-5AC9-4490-A235-24697A67962C}" type="presParOf" srcId="{1B5A9FA3-24FC-4514-893F-E422BD307C26}" destId="{78DD0C70-33CD-4D4A-92C1-7DA664CCE5DE}" srcOrd="8"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3F4812-CD12-47A0-811B-37E3019D4435}">
      <dsp:nvSpPr>
        <dsp:cNvPr id="0" name=""/>
        <dsp:cNvSpPr/>
      </dsp:nvSpPr>
      <dsp:spPr>
        <a:xfrm>
          <a:off x="1253" y="881439"/>
          <a:ext cx="1474762" cy="589904"/>
        </a:xfrm>
        <a:prstGeom prst="homePlate">
          <a:avLst/>
        </a:prstGeom>
        <a:solidFill>
          <a:schemeClr val="bg1">
            <a:lumMod val="8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674" tIns="29337" rIns="14669" bIns="29337" numCol="1" spcCol="1270" anchor="ctr" anchorCtr="0">
          <a:noAutofit/>
        </a:bodyPr>
        <a:lstStyle/>
        <a:p>
          <a:pPr marL="0" lvl="0" indent="0" algn="ctr" defTabSz="488950">
            <a:lnSpc>
              <a:spcPct val="90000"/>
            </a:lnSpc>
            <a:spcBef>
              <a:spcPct val="0"/>
            </a:spcBef>
            <a:spcAft>
              <a:spcPct val="35000"/>
            </a:spcAft>
            <a:buNone/>
          </a:pPr>
          <a:r>
            <a:rPr lang="de-DE" sz="1100" kern="1200" dirty="0">
              <a:solidFill>
                <a:schemeClr val="tx1"/>
              </a:solidFill>
            </a:rPr>
            <a:t>Supply </a:t>
          </a:r>
          <a:r>
            <a:rPr lang="de-DE" sz="1100" kern="1200" dirty="0" err="1">
              <a:solidFill>
                <a:schemeClr val="tx1"/>
              </a:solidFill>
            </a:rPr>
            <a:t>of</a:t>
          </a:r>
          <a:r>
            <a:rPr lang="de-DE" sz="1100" kern="1200" dirty="0">
              <a:solidFill>
                <a:schemeClr val="tx1"/>
              </a:solidFill>
            </a:rPr>
            <a:t> cast </a:t>
          </a:r>
          <a:r>
            <a:rPr lang="de-DE" sz="1100" kern="1200" dirty="0" err="1">
              <a:solidFill>
                <a:schemeClr val="tx1"/>
              </a:solidFill>
            </a:rPr>
            <a:t>from</a:t>
          </a:r>
          <a:r>
            <a:rPr lang="de-DE" sz="1100" kern="1200" dirty="0">
              <a:solidFill>
                <a:schemeClr val="tx1"/>
              </a:solidFill>
            </a:rPr>
            <a:t> Duisburg plant: </a:t>
          </a:r>
          <a:r>
            <a:rPr lang="de-DE" sz="1100" kern="1200" dirty="0" err="1">
              <a:solidFill>
                <a:schemeClr val="tx1"/>
              </a:solidFill>
            </a:rPr>
            <a:t>slabs</a:t>
          </a:r>
          <a:r>
            <a:rPr lang="de-DE" sz="1100" kern="1200" dirty="0">
              <a:solidFill>
                <a:schemeClr val="tx1"/>
              </a:solidFill>
            </a:rPr>
            <a:t> (solid </a:t>
          </a:r>
          <a:r>
            <a:rPr lang="de-DE" sz="1100" kern="1200" dirty="0" err="1">
              <a:solidFill>
                <a:schemeClr val="tx1"/>
              </a:solidFill>
            </a:rPr>
            <a:t>casted</a:t>
          </a:r>
          <a:r>
            <a:rPr lang="de-DE" sz="1100" kern="1200" dirty="0">
              <a:solidFill>
                <a:schemeClr val="tx1"/>
              </a:solidFill>
            </a:rPr>
            <a:t> </a:t>
          </a:r>
          <a:r>
            <a:rPr lang="de-DE" sz="1100" kern="1200" dirty="0" err="1">
              <a:solidFill>
                <a:schemeClr val="tx1"/>
              </a:solidFill>
            </a:rPr>
            <a:t>blocks</a:t>
          </a:r>
          <a:r>
            <a:rPr lang="de-DE" sz="1100" kern="1200" dirty="0">
              <a:solidFill>
                <a:schemeClr val="tx1"/>
              </a:solidFill>
            </a:rPr>
            <a:t>)</a:t>
          </a:r>
        </a:p>
      </dsp:txBody>
      <dsp:txXfrm>
        <a:off x="1253" y="881439"/>
        <a:ext cx="1327286" cy="589904"/>
      </dsp:txXfrm>
    </dsp:sp>
    <dsp:sp modelId="{C92860C1-D839-441C-BC77-02391F683176}">
      <dsp:nvSpPr>
        <dsp:cNvPr id="0" name=""/>
        <dsp:cNvSpPr/>
      </dsp:nvSpPr>
      <dsp:spPr>
        <a:xfrm>
          <a:off x="1181063" y="881439"/>
          <a:ext cx="1474762" cy="589904"/>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88950">
            <a:lnSpc>
              <a:spcPct val="90000"/>
            </a:lnSpc>
            <a:spcBef>
              <a:spcPct val="0"/>
            </a:spcBef>
            <a:spcAft>
              <a:spcPct val="35000"/>
            </a:spcAft>
            <a:buNone/>
          </a:pPr>
          <a:r>
            <a:rPr lang="de-DE" sz="1100" kern="1200" dirty="0"/>
            <a:t>Hot </a:t>
          </a:r>
          <a:r>
            <a:rPr lang="de-DE" sz="1100" kern="1200" dirty="0" err="1"/>
            <a:t>rollling</a:t>
          </a:r>
          <a:r>
            <a:rPr lang="de-DE" sz="1100" kern="1200" dirty="0"/>
            <a:t> </a:t>
          </a:r>
          <a:r>
            <a:rPr lang="de-DE" sz="1100" kern="1200" dirty="0" err="1"/>
            <a:t>mill</a:t>
          </a:r>
          <a:r>
            <a:rPr lang="de-DE" sz="1100" kern="1200" dirty="0"/>
            <a:t>: </a:t>
          </a:r>
          <a:r>
            <a:rPr lang="de-DE" sz="1100" kern="1200" dirty="0" err="1"/>
            <a:t>coiled</a:t>
          </a:r>
          <a:r>
            <a:rPr lang="de-DE" sz="1100" kern="1200" dirty="0"/>
            <a:t> </a:t>
          </a:r>
          <a:r>
            <a:rPr lang="de-DE" sz="1100" kern="1200" dirty="0" err="1"/>
            <a:t>strip</a:t>
          </a:r>
          <a:r>
            <a:rPr lang="de-DE" sz="1100" kern="1200" dirty="0"/>
            <a:t> w/ </a:t>
          </a:r>
          <a:r>
            <a:rPr lang="de-DE" sz="1100" kern="1200" dirty="0" err="1"/>
            <a:t>mill</a:t>
          </a:r>
          <a:r>
            <a:rPr lang="de-DE" sz="1100" kern="1200" dirty="0"/>
            <a:t> </a:t>
          </a:r>
          <a:r>
            <a:rPr lang="de-DE" sz="1100" kern="1200" dirty="0" err="1"/>
            <a:t>scale</a:t>
          </a:r>
          <a:endParaRPr lang="de-DE" sz="1100" kern="1200" dirty="0"/>
        </a:p>
      </dsp:txBody>
      <dsp:txXfrm>
        <a:off x="1476015" y="881439"/>
        <a:ext cx="884858" cy="589904"/>
      </dsp:txXfrm>
    </dsp:sp>
    <dsp:sp modelId="{382718DC-0455-4D5A-9DDA-EA999CC188AD}">
      <dsp:nvSpPr>
        <dsp:cNvPr id="0" name=""/>
        <dsp:cNvSpPr/>
      </dsp:nvSpPr>
      <dsp:spPr>
        <a:xfrm>
          <a:off x="2360873" y="881439"/>
          <a:ext cx="1474762" cy="589904"/>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88950">
            <a:lnSpc>
              <a:spcPct val="90000"/>
            </a:lnSpc>
            <a:spcBef>
              <a:spcPct val="0"/>
            </a:spcBef>
            <a:spcAft>
              <a:spcPct val="35000"/>
            </a:spcAft>
            <a:buNone/>
          </a:pPr>
          <a:r>
            <a:rPr lang="de-DE" sz="1100" kern="1200" dirty="0"/>
            <a:t>Push </a:t>
          </a:r>
          <a:r>
            <a:rPr lang="de-DE" sz="1100" kern="1200" dirty="0" err="1"/>
            <a:t>pickling</a:t>
          </a:r>
          <a:r>
            <a:rPr lang="de-DE" sz="1100" kern="1200" dirty="0"/>
            <a:t> </a:t>
          </a:r>
          <a:r>
            <a:rPr lang="de-DE" sz="1100" kern="1200" dirty="0" err="1"/>
            <a:t>line</a:t>
          </a:r>
          <a:r>
            <a:rPr lang="de-DE" sz="1100" kern="1200" dirty="0"/>
            <a:t> (PPL): </a:t>
          </a:r>
        </a:p>
      </dsp:txBody>
      <dsp:txXfrm>
        <a:off x="2655825" y="881439"/>
        <a:ext cx="884858" cy="589904"/>
      </dsp:txXfrm>
    </dsp:sp>
    <dsp:sp modelId="{D83D5C94-F809-459E-961F-98B94CA4BA03}">
      <dsp:nvSpPr>
        <dsp:cNvPr id="0" name=""/>
        <dsp:cNvSpPr/>
      </dsp:nvSpPr>
      <dsp:spPr>
        <a:xfrm>
          <a:off x="3540682" y="881439"/>
          <a:ext cx="1474762" cy="589904"/>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88950">
            <a:lnSpc>
              <a:spcPct val="90000"/>
            </a:lnSpc>
            <a:spcBef>
              <a:spcPct val="0"/>
            </a:spcBef>
            <a:spcAft>
              <a:spcPct val="35000"/>
            </a:spcAft>
            <a:buNone/>
          </a:pPr>
          <a:r>
            <a:rPr lang="de-DE" sz="1100" kern="1200" dirty="0" err="1"/>
            <a:t>Rinsing</a:t>
          </a:r>
          <a:r>
            <a:rPr lang="de-DE" sz="1100" kern="1200" dirty="0"/>
            <a:t> </a:t>
          </a:r>
          <a:r>
            <a:rPr lang="de-DE" sz="1100" kern="1200" dirty="0" err="1"/>
            <a:t>from</a:t>
          </a:r>
          <a:r>
            <a:rPr lang="de-DE" sz="1100" kern="1200" dirty="0"/>
            <a:t> residual </a:t>
          </a:r>
          <a:r>
            <a:rPr lang="de-DE" sz="1100" kern="1200" dirty="0" err="1"/>
            <a:t>waste</a:t>
          </a:r>
          <a:endParaRPr lang="de-DE" sz="1100" kern="1200" dirty="0"/>
        </a:p>
      </dsp:txBody>
      <dsp:txXfrm>
        <a:off x="3835634" y="881439"/>
        <a:ext cx="884858" cy="589904"/>
      </dsp:txXfrm>
    </dsp:sp>
    <dsp:sp modelId="{1A7298D8-E770-4541-8E41-63C02E9F67BC}">
      <dsp:nvSpPr>
        <dsp:cNvPr id="0" name=""/>
        <dsp:cNvSpPr/>
      </dsp:nvSpPr>
      <dsp:spPr>
        <a:xfrm>
          <a:off x="4720492" y="881439"/>
          <a:ext cx="1474762" cy="589904"/>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88950">
            <a:lnSpc>
              <a:spcPct val="90000"/>
            </a:lnSpc>
            <a:spcBef>
              <a:spcPct val="0"/>
            </a:spcBef>
            <a:spcAft>
              <a:spcPct val="35000"/>
            </a:spcAft>
            <a:buNone/>
          </a:pPr>
          <a:r>
            <a:rPr lang="de-DE" sz="1100" kern="1200" dirty="0" err="1"/>
            <a:t>Oiling</a:t>
          </a:r>
          <a:r>
            <a:rPr lang="de-DE" sz="1100" kern="1200" dirty="0"/>
            <a:t> </a:t>
          </a:r>
          <a:r>
            <a:rPr lang="de-DE" sz="1100" kern="1200" dirty="0" err="1"/>
            <a:t>against</a:t>
          </a:r>
          <a:r>
            <a:rPr lang="de-DE" sz="1100" kern="1200" dirty="0"/>
            <a:t> </a:t>
          </a:r>
          <a:r>
            <a:rPr lang="de-DE" sz="1100" kern="1200" dirty="0" err="1"/>
            <a:t>corrosion</a:t>
          </a:r>
          <a:endParaRPr lang="de-DE" sz="1100" kern="1200" dirty="0"/>
        </a:p>
      </dsp:txBody>
      <dsp:txXfrm>
        <a:off x="5015444" y="881439"/>
        <a:ext cx="884858" cy="589904"/>
      </dsp:txXfrm>
    </dsp:sp>
    <dsp:sp modelId="{0E299F7A-1571-4F59-A2DD-A274EAD26EA8}">
      <dsp:nvSpPr>
        <dsp:cNvPr id="0" name=""/>
        <dsp:cNvSpPr/>
      </dsp:nvSpPr>
      <dsp:spPr>
        <a:xfrm>
          <a:off x="5900302" y="881439"/>
          <a:ext cx="1474762" cy="589904"/>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88950">
            <a:lnSpc>
              <a:spcPct val="90000"/>
            </a:lnSpc>
            <a:spcBef>
              <a:spcPct val="0"/>
            </a:spcBef>
            <a:spcAft>
              <a:spcPct val="35000"/>
            </a:spcAft>
            <a:buNone/>
          </a:pPr>
          <a:r>
            <a:rPr lang="de-DE" sz="1100" kern="1200" dirty="0"/>
            <a:t>Coiling</a:t>
          </a:r>
        </a:p>
      </dsp:txBody>
      <dsp:txXfrm>
        <a:off x="6195254" y="881439"/>
        <a:ext cx="884858" cy="589904"/>
      </dsp:txXfrm>
    </dsp:sp>
    <dsp:sp modelId="{AB765BA1-F74B-440F-A78F-4549CF13AB9C}">
      <dsp:nvSpPr>
        <dsp:cNvPr id="0" name=""/>
        <dsp:cNvSpPr/>
      </dsp:nvSpPr>
      <dsp:spPr>
        <a:xfrm>
          <a:off x="7080112" y="881439"/>
          <a:ext cx="1474762" cy="589904"/>
        </a:xfrm>
        <a:prstGeom prst="chevron">
          <a:avLst/>
        </a:prstGeom>
        <a:solidFill>
          <a:schemeClr val="bg1">
            <a:lumMod val="8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88950">
            <a:lnSpc>
              <a:spcPct val="90000"/>
            </a:lnSpc>
            <a:spcBef>
              <a:spcPct val="0"/>
            </a:spcBef>
            <a:spcAft>
              <a:spcPct val="35000"/>
            </a:spcAft>
            <a:buNone/>
          </a:pPr>
          <a:r>
            <a:rPr lang="de-DE" sz="1100" kern="1200" dirty="0" err="1">
              <a:solidFill>
                <a:schemeClr val="tx1"/>
              </a:solidFill>
            </a:rPr>
            <a:t>Ditribution</a:t>
          </a:r>
          <a:r>
            <a:rPr lang="de-DE" sz="1100" kern="1200" dirty="0">
              <a:solidFill>
                <a:schemeClr val="tx1"/>
              </a:solidFill>
            </a:rPr>
            <a:t> </a:t>
          </a:r>
          <a:r>
            <a:rPr lang="de-DE" sz="1100" kern="1200" dirty="0" err="1">
              <a:solidFill>
                <a:schemeClr val="tx1"/>
              </a:solidFill>
            </a:rPr>
            <a:t>to</a:t>
          </a:r>
          <a:r>
            <a:rPr lang="de-DE" sz="1100" kern="1200" dirty="0">
              <a:solidFill>
                <a:schemeClr val="tx1"/>
              </a:solidFill>
            </a:rPr>
            <a:t> B2B </a:t>
          </a:r>
          <a:r>
            <a:rPr lang="de-DE" sz="1100" kern="1200" dirty="0" err="1">
              <a:solidFill>
                <a:schemeClr val="tx1"/>
              </a:solidFill>
            </a:rPr>
            <a:t>customer</a:t>
          </a:r>
          <a:endParaRPr lang="de-DE" sz="1100" kern="1200" dirty="0">
            <a:solidFill>
              <a:schemeClr val="tx1"/>
            </a:solidFill>
          </a:endParaRPr>
        </a:p>
      </dsp:txBody>
      <dsp:txXfrm>
        <a:off x="7375064" y="881439"/>
        <a:ext cx="884858" cy="58990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692BBE-085A-4710-B41B-C8CBD3D2E2AE}">
      <dsp:nvSpPr>
        <dsp:cNvPr id="0" name=""/>
        <dsp:cNvSpPr/>
      </dsp:nvSpPr>
      <dsp:spPr>
        <a:xfrm>
          <a:off x="2101110" y="143"/>
          <a:ext cx="1203650" cy="782373"/>
        </a:xfrm>
        <a:prstGeom prst="roundRect">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kumimoji="0" lang="en-US" sz="1200" b="1" i="0" u="none" strike="noStrike" kern="1200" cap="none" spc="30" normalizeH="0">
              <a:ln>
                <a:noFill/>
              </a:ln>
              <a:solidFill>
                <a:prstClr val="white"/>
              </a:solidFill>
              <a:effectLst/>
              <a:uLnTx/>
              <a:uFillTx/>
              <a:latin typeface="Arial"/>
              <a:ea typeface="+mn-ea"/>
              <a:cs typeface="+mn-cs"/>
            </a:rPr>
            <a:t>Step 1</a:t>
          </a:r>
          <a:endParaRPr lang="de-DE" sz="1200" b="1" kern="1200"/>
        </a:p>
      </dsp:txBody>
      <dsp:txXfrm>
        <a:off x="2139302" y="38335"/>
        <a:ext cx="1127266" cy="705989"/>
      </dsp:txXfrm>
    </dsp:sp>
    <dsp:sp modelId="{EC935221-DA20-4DBF-8CB4-25BD781DDC5D}">
      <dsp:nvSpPr>
        <dsp:cNvPr id="0" name=""/>
        <dsp:cNvSpPr/>
      </dsp:nvSpPr>
      <dsp:spPr>
        <a:xfrm>
          <a:off x="1140104" y="391330"/>
          <a:ext cx="3125662" cy="3125662"/>
        </a:xfrm>
        <a:custGeom>
          <a:avLst/>
          <a:gdLst/>
          <a:ahLst/>
          <a:cxnLst/>
          <a:rect l="0" t="0" r="0" b="0"/>
          <a:pathLst>
            <a:path>
              <a:moveTo>
                <a:pt x="2172921" y="124001"/>
              </a:moveTo>
              <a:arcTo wR="1562831" hR="1562831" stAng="17578672" swAng="1961063"/>
            </a:path>
          </a:pathLst>
        </a:custGeom>
        <a:noFill/>
        <a:ln w="9525" cap="flat" cmpd="sng" algn="ctr">
          <a:solidFill>
            <a:schemeClr val="bg2"/>
          </a:solidFill>
          <a:prstDash val="solid"/>
        </a:ln>
        <a:effectLst/>
      </dsp:spPr>
      <dsp:style>
        <a:lnRef idx="1">
          <a:scrgbClr r="0" g="0" b="0"/>
        </a:lnRef>
        <a:fillRef idx="0">
          <a:scrgbClr r="0" g="0" b="0"/>
        </a:fillRef>
        <a:effectRef idx="0">
          <a:scrgbClr r="0" g="0" b="0"/>
        </a:effectRef>
        <a:fontRef idx="minor"/>
      </dsp:style>
    </dsp:sp>
    <dsp:sp modelId="{353ABC74-FDD1-4CFE-9843-E6593C8058F8}">
      <dsp:nvSpPr>
        <dsp:cNvPr id="0" name=""/>
        <dsp:cNvSpPr/>
      </dsp:nvSpPr>
      <dsp:spPr>
        <a:xfrm>
          <a:off x="3587450" y="1080033"/>
          <a:ext cx="1203650" cy="782373"/>
        </a:xfrm>
        <a:prstGeom prst="roundRect">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kumimoji="0" lang="en-US" sz="1200" b="1" i="0" u="none" strike="noStrike" kern="1200" cap="none" spc="30" normalizeH="0">
              <a:ln>
                <a:noFill/>
              </a:ln>
              <a:solidFill>
                <a:prstClr val="white"/>
              </a:solidFill>
              <a:effectLst/>
              <a:uLnTx/>
              <a:uFillTx/>
              <a:latin typeface="Arial"/>
              <a:ea typeface="+mn-ea"/>
              <a:cs typeface="+mn-cs"/>
            </a:rPr>
            <a:t>Step 2</a:t>
          </a:r>
          <a:endParaRPr kumimoji="0" lang="de-DE" sz="1200" b="1" i="0" u="none" strike="noStrike" kern="1200" cap="none" spc="30" normalizeH="0">
            <a:ln>
              <a:noFill/>
            </a:ln>
            <a:solidFill>
              <a:prstClr val="white"/>
            </a:solidFill>
            <a:effectLst/>
            <a:uLnTx/>
            <a:uFillTx/>
            <a:latin typeface="Arial"/>
            <a:ea typeface="+mn-ea"/>
            <a:cs typeface="+mn-cs"/>
          </a:endParaRPr>
        </a:p>
      </dsp:txBody>
      <dsp:txXfrm>
        <a:off x="3625642" y="1118225"/>
        <a:ext cx="1127266" cy="705989"/>
      </dsp:txXfrm>
    </dsp:sp>
    <dsp:sp modelId="{F8634FCF-0607-45F0-8932-7DD1317B4766}">
      <dsp:nvSpPr>
        <dsp:cNvPr id="0" name=""/>
        <dsp:cNvSpPr/>
      </dsp:nvSpPr>
      <dsp:spPr>
        <a:xfrm>
          <a:off x="1140104" y="391330"/>
          <a:ext cx="3125662" cy="3125662"/>
        </a:xfrm>
        <a:custGeom>
          <a:avLst/>
          <a:gdLst/>
          <a:ahLst/>
          <a:cxnLst/>
          <a:rect l="0" t="0" r="0" b="0"/>
          <a:pathLst>
            <a:path>
              <a:moveTo>
                <a:pt x="3123521" y="1481064"/>
              </a:moveTo>
              <a:arcTo wR="1562831" hR="1562831" stAng="21420057" swAng="2195938"/>
            </a:path>
          </a:pathLst>
        </a:custGeom>
        <a:noFill/>
        <a:ln w="9525" cap="flat" cmpd="sng" algn="ctr">
          <a:solidFill>
            <a:schemeClr val="bg2"/>
          </a:solidFill>
          <a:prstDash val="solid"/>
        </a:ln>
        <a:effectLst/>
      </dsp:spPr>
      <dsp:style>
        <a:lnRef idx="1">
          <a:scrgbClr r="0" g="0" b="0"/>
        </a:lnRef>
        <a:fillRef idx="0">
          <a:scrgbClr r="0" g="0" b="0"/>
        </a:fillRef>
        <a:effectRef idx="0">
          <a:scrgbClr r="0" g="0" b="0"/>
        </a:effectRef>
        <a:fontRef idx="minor"/>
      </dsp:style>
    </dsp:sp>
    <dsp:sp modelId="{705180C1-B6F5-46A9-A880-3DA328B2B1C3}">
      <dsp:nvSpPr>
        <dsp:cNvPr id="0" name=""/>
        <dsp:cNvSpPr/>
      </dsp:nvSpPr>
      <dsp:spPr>
        <a:xfrm>
          <a:off x="3019719" y="2827331"/>
          <a:ext cx="1203650" cy="782373"/>
        </a:xfrm>
        <a:prstGeom prst="roundRect">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kumimoji="0" lang="en-US" sz="1200" b="1" i="0" u="none" strike="noStrike" kern="1200" cap="none" spc="30" normalizeH="0">
              <a:ln>
                <a:noFill/>
              </a:ln>
              <a:solidFill>
                <a:prstClr val="white"/>
              </a:solidFill>
              <a:effectLst/>
              <a:uLnTx/>
              <a:uFillTx/>
              <a:latin typeface="Arial"/>
              <a:ea typeface="+mn-ea"/>
              <a:cs typeface="+mn-cs"/>
            </a:rPr>
            <a:t>Step 3</a:t>
          </a:r>
          <a:endParaRPr lang="de-DE" sz="1200" b="1" kern="1200"/>
        </a:p>
      </dsp:txBody>
      <dsp:txXfrm>
        <a:off x="3057911" y="2865523"/>
        <a:ext cx="1127266" cy="705989"/>
      </dsp:txXfrm>
    </dsp:sp>
    <dsp:sp modelId="{AB4CFFB6-85F6-4AF1-A5E9-621213ED11F5}">
      <dsp:nvSpPr>
        <dsp:cNvPr id="0" name=""/>
        <dsp:cNvSpPr/>
      </dsp:nvSpPr>
      <dsp:spPr>
        <a:xfrm>
          <a:off x="1140104" y="391330"/>
          <a:ext cx="3125662" cy="3125662"/>
        </a:xfrm>
        <a:custGeom>
          <a:avLst/>
          <a:gdLst/>
          <a:ahLst/>
          <a:cxnLst/>
          <a:rect l="0" t="0" r="0" b="0"/>
          <a:pathLst>
            <a:path>
              <a:moveTo>
                <a:pt x="1873407" y="3094491"/>
              </a:moveTo>
              <a:arcTo wR="1562831" hR="1562831" stAng="4712248" swAng="1375504"/>
            </a:path>
          </a:pathLst>
        </a:custGeom>
        <a:noFill/>
        <a:ln w="9525" cap="flat" cmpd="sng" algn="ctr">
          <a:solidFill>
            <a:schemeClr val="bg2"/>
          </a:solidFill>
          <a:prstDash val="solid"/>
        </a:ln>
        <a:effectLst/>
      </dsp:spPr>
      <dsp:style>
        <a:lnRef idx="1">
          <a:scrgbClr r="0" g="0" b="0"/>
        </a:lnRef>
        <a:fillRef idx="0">
          <a:scrgbClr r="0" g="0" b="0"/>
        </a:fillRef>
        <a:effectRef idx="0">
          <a:scrgbClr r="0" g="0" b="0"/>
        </a:effectRef>
        <a:fontRef idx="minor"/>
      </dsp:style>
    </dsp:sp>
    <dsp:sp modelId="{4F230C73-DB3C-4593-8F71-4B15CC09027D}">
      <dsp:nvSpPr>
        <dsp:cNvPr id="0" name=""/>
        <dsp:cNvSpPr/>
      </dsp:nvSpPr>
      <dsp:spPr>
        <a:xfrm>
          <a:off x="1182500" y="2827331"/>
          <a:ext cx="1203650" cy="782373"/>
        </a:xfrm>
        <a:prstGeom prst="roundRect">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kumimoji="0" lang="en-US" sz="1200" b="1" i="0" u="none" strike="noStrike" kern="1200" cap="none" spc="30" normalizeH="0">
              <a:ln>
                <a:noFill/>
              </a:ln>
              <a:solidFill>
                <a:prstClr val="white"/>
              </a:solidFill>
              <a:effectLst/>
              <a:uLnTx/>
              <a:uFillTx/>
              <a:latin typeface="Arial"/>
              <a:ea typeface="+mn-ea"/>
              <a:cs typeface="+mn-cs"/>
            </a:rPr>
            <a:t>Step 4</a:t>
          </a:r>
          <a:endParaRPr lang="de-DE" sz="1200" b="1" kern="1200"/>
        </a:p>
      </dsp:txBody>
      <dsp:txXfrm>
        <a:off x="1220692" y="2865523"/>
        <a:ext cx="1127266" cy="705989"/>
      </dsp:txXfrm>
    </dsp:sp>
    <dsp:sp modelId="{15A0FD01-9843-4843-BFA4-2D79BDB20414}">
      <dsp:nvSpPr>
        <dsp:cNvPr id="0" name=""/>
        <dsp:cNvSpPr/>
      </dsp:nvSpPr>
      <dsp:spPr>
        <a:xfrm>
          <a:off x="1140104" y="391330"/>
          <a:ext cx="3125662" cy="3125662"/>
        </a:xfrm>
        <a:custGeom>
          <a:avLst/>
          <a:gdLst/>
          <a:ahLst/>
          <a:cxnLst/>
          <a:rect l="0" t="0" r="0" b="0"/>
          <a:pathLst>
            <a:path>
              <a:moveTo>
                <a:pt x="261114" y="2427686"/>
              </a:moveTo>
              <a:arcTo wR="1562831" hR="1562831" stAng="8784005" swAng="2195938"/>
            </a:path>
          </a:pathLst>
        </a:custGeom>
        <a:noFill/>
        <a:ln w="9525" cap="flat" cmpd="sng" algn="ctr">
          <a:solidFill>
            <a:schemeClr val="bg2"/>
          </a:solidFill>
          <a:prstDash val="solid"/>
        </a:ln>
        <a:effectLst/>
      </dsp:spPr>
      <dsp:style>
        <a:lnRef idx="1">
          <a:scrgbClr r="0" g="0" b="0"/>
        </a:lnRef>
        <a:fillRef idx="0">
          <a:scrgbClr r="0" g="0" b="0"/>
        </a:fillRef>
        <a:effectRef idx="0">
          <a:scrgbClr r="0" g="0" b="0"/>
        </a:effectRef>
        <a:fontRef idx="minor"/>
      </dsp:style>
    </dsp:sp>
    <dsp:sp modelId="{FE6303A8-6B3A-4A14-87F9-17522444E345}">
      <dsp:nvSpPr>
        <dsp:cNvPr id="0" name=""/>
        <dsp:cNvSpPr/>
      </dsp:nvSpPr>
      <dsp:spPr>
        <a:xfrm>
          <a:off x="614769" y="1080033"/>
          <a:ext cx="1203650" cy="782373"/>
        </a:xfrm>
        <a:prstGeom prst="roundRect">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kumimoji="0" lang="en-US" sz="1200" b="1" i="0" u="none" strike="noStrike" kern="1200" cap="none" spc="30" normalizeH="0">
              <a:ln>
                <a:noFill/>
              </a:ln>
              <a:solidFill>
                <a:prstClr val="white"/>
              </a:solidFill>
              <a:effectLst/>
              <a:uLnTx/>
              <a:uFillTx/>
              <a:latin typeface="Arial"/>
              <a:ea typeface="+mn-ea"/>
              <a:cs typeface="+mn-cs"/>
            </a:rPr>
            <a:t>Step 5</a:t>
          </a:r>
          <a:endParaRPr lang="de-DE" sz="1200" b="1" kern="1200"/>
        </a:p>
      </dsp:txBody>
      <dsp:txXfrm>
        <a:off x="652961" y="1118225"/>
        <a:ext cx="1127266" cy="705989"/>
      </dsp:txXfrm>
    </dsp:sp>
    <dsp:sp modelId="{96646C1E-16B3-4F43-8B10-E4F6531E4C22}">
      <dsp:nvSpPr>
        <dsp:cNvPr id="0" name=""/>
        <dsp:cNvSpPr/>
      </dsp:nvSpPr>
      <dsp:spPr>
        <a:xfrm>
          <a:off x="1140104" y="391330"/>
          <a:ext cx="3125662" cy="3125662"/>
        </a:xfrm>
        <a:custGeom>
          <a:avLst/>
          <a:gdLst/>
          <a:ahLst/>
          <a:cxnLst/>
          <a:rect l="0" t="0" r="0" b="0"/>
          <a:pathLst>
            <a:path>
              <a:moveTo>
                <a:pt x="272359" y="681284"/>
              </a:moveTo>
              <a:arcTo wR="1562831" hR="1562831" stAng="12860265" swAng="1961063"/>
            </a:path>
          </a:pathLst>
        </a:custGeom>
        <a:noFill/>
        <a:ln w="9525" cap="flat" cmpd="sng" algn="ctr">
          <a:solidFill>
            <a:schemeClr val="bg2"/>
          </a:solidFill>
          <a:prstDash val="solid"/>
        </a:ln>
        <a:effectLst/>
      </dsp:spPr>
      <dsp:style>
        <a:lnRef idx="1">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DEAB84-58A7-4B63-B59E-323604A6BACC}">
      <dsp:nvSpPr>
        <dsp:cNvPr id="0" name=""/>
        <dsp:cNvSpPr/>
      </dsp:nvSpPr>
      <dsp:spPr>
        <a:xfrm>
          <a:off x="1970675" y="1382872"/>
          <a:ext cx="1050865" cy="1050865"/>
        </a:xfrm>
        <a:prstGeom prst="ellipse">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rtl="0">
            <a:lnSpc>
              <a:spcPct val="90000"/>
            </a:lnSpc>
            <a:spcBef>
              <a:spcPct val="0"/>
            </a:spcBef>
            <a:spcAft>
              <a:spcPct val="35000"/>
            </a:spcAft>
            <a:buNone/>
          </a:pPr>
          <a:r>
            <a:rPr kumimoji="0" lang="en-US" sz="1200" b="1" i="0" u="none" strike="noStrike" kern="1200" cap="none" spc="30" normalizeH="0">
              <a:ln>
                <a:noFill/>
              </a:ln>
              <a:solidFill>
                <a:prstClr val="white"/>
              </a:solidFill>
              <a:effectLst/>
              <a:uLnTx/>
              <a:uFillTx/>
              <a:latin typeface="Arial"/>
              <a:ea typeface="+mn-ea"/>
              <a:cs typeface="+mn-cs"/>
            </a:rPr>
            <a:t>Step 1</a:t>
          </a:r>
          <a:endParaRPr lang="de-DE" sz="1200" b="1" kern="1200"/>
        </a:p>
      </dsp:txBody>
      <dsp:txXfrm>
        <a:off x="2124571" y="1536768"/>
        <a:ext cx="743073" cy="743073"/>
      </dsp:txXfrm>
    </dsp:sp>
    <dsp:sp modelId="{1891B6C6-5D90-4CDB-8489-2FF4298631C5}">
      <dsp:nvSpPr>
        <dsp:cNvPr id="0" name=""/>
        <dsp:cNvSpPr/>
      </dsp:nvSpPr>
      <dsp:spPr>
        <a:xfrm rot="16200000">
          <a:off x="2337785" y="1205604"/>
          <a:ext cx="316645" cy="37890"/>
        </a:xfrm>
        <a:custGeom>
          <a:avLst/>
          <a:gdLst/>
          <a:ahLst/>
          <a:cxnLst/>
          <a:rect l="0" t="0" r="0" b="0"/>
          <a:pathLst>
            <a:path>
              <a:moveTo>
                <a:pt x="0" y="18945"/>
              </a:moveTo>
              <a:lnTo>
                <a:pt x="316645" y="18945"/>
              </a:lnTo>
            </a:path>
          </a:pathLst>
        </a:custGeom>
        <a:noFill/>
        <a:ln w="25400" cap="flat" cmpd="sng" algn="ctr">
          <a:solidFill>
            <a:schemeClr val="bg2"/>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de-DE" sz="500" kern="1200"/>
        </a:p>
      </dsp:txBody>
      <dsp:txXfrm>
        <a:off x="2488191" y="1216633"/>
        <a:ext cx="15832" cy="15832"/>
      </dsp:txXfrm>
    </dsp:sp>
    <dsp:sp modelId="{19282D6A-1F75-4514-A754-A8F909BC7F08}">
      <dsp:nvSpPr>
        <dsp:cNvPr id="0" name=""/>
        <dsp:cNvSpPr/>
      </dsp:nvSpPr>
      <dsp:spPr>
        <a:xfrm>
          <a:off x="1970675" y="15361"/>
          <a:ext cx="1050865" cy="1050865"/>
        </a:xfrm>
        <a:prstGeom prst="ellipse">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rtl="0">
            <a:lnSpc>
              <a:spcPct val="90000"/>
            </a:lnSpc>
            <a:spcBef>
              <a:spcPct val="0"/>
            </a:spcBef>
            <a:spcAft>
              <a:spcPct val="35000"/>
            </a:spcAft>
            <a:buNone/>
          </a:pPr>
          <a:r>
            <a:rPr kumimoji="0" lang="en-US" sz="1200" b="1" i="0" u="none" strike="noStrike" kern="1200" cap="none" spc="30" normalizeH="0">
              <a:ln>
                <a:noFill/>
              </a:ln>
              <a:solidFill>
                <a:prstClr val="white"/>
              </a:solidFill>
              <a:effectLst/>
              <a:uLnTx/>
              <a:uFillTx/>
              <a:latin typeface="Arial"/>
              <a:ea typeface="+mn-ea"/>
              <a:cs typeface="+mn-cs"/>
            </a:rPr>
            <a:t>Step 2</a:t>
          </a:r>
          <a:endParaRPr lang="de-DE" sz="1200" b="1" kern="1200"/>
        </a:p>
      </dsp:txBody>
      <dsp:txXfrm>
        <a:off x="2124571" y="169257"/>
        <a:ext cx="743073" cy="743073"/>
      </dsp:txXfrm>
    </dsp:sp>
    <dsp:sp modelId="{B48A3A25-E029-4D79-8EDB-547AA6970898}">
      <dsp:nvSpPr>
        <dsp:cNvPr id="0" name=""/>
        <dsp:cNvSpPr/>
      </dsp:nvSpPr>
      <dsp:spPr>
        <a:xfrm>
          <a:off x="3021540" y="1889359"/>
          <a:ext cx="316645" cy="37890"/>
        </a:xfrm>
        <a:custGeom>
          <a:avLst/>
          <a:gdLst/>
          <a:ahLst/>
          <a:cxnLst/>
          <a:rect l="0" t="0" r="0" b="0"/>
          <a:pathLst>
            <a:path>
              <a:moveTo>
                <a:pt x="0" y="18945"/>
              </a:moveTo>
              <a:lnTo>
                <a:pt x="316645" y="18945"/>
              </a:lnTo>
            </a:path>
          </a:pathLst>
        </a:custGeom>
        <a:noFill/>
        <a:ln w="25400" cap="flat" cmpd="sng" algn="ctr">
          <a:solidFill>
            <a:schemeClr val="bg2"/>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de-DE" sz="500" kern="1200"/>
        </a:p>
      </dsp:txBody>
      <dsp:txXfrm>
        <a:off x="3171947" y="1900388"/>
        <a:ext cx="15832" cy="15832"/>
      </dsp:txXfrm>
    </dsp:sp>
    <dsp:sp modelId="{21A0A82D-8CA8-46D6-B199-B393745313EB}">
      <dsp:nvSpPr>
        <dsp:cNvPr id="0" name=""/>
        <dsp:cNvSpPr/>
      </dsp:nvSpPr>
      <dsp:spPr>
        <a:xfrm>
          <a:off x="3338186" y="1382872"/>
          <a:ext cx="1050865" cy="1050865"/>
        </a:xfrm>
        <a:prstGeom prst="ellipse">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rtl="0">
            <a:lnSpc>
              <a:spcPct val="90000"/>
            </a:lnSpc>
            <a:spcBef>
              <a:spcPct val="0"/>
            </a:spcBef>
            <a:spcAft>
              <a:spcPct val="35000"/>
            </a:spcAft>
            <a:buNone/>
          </a:pPr>
          <a:r>
            <a:rPr kumimoji="0" lang="en-US" sz="1200" b="1" i="0" u="none" strike="noStrike" kern="1200" cap="none" spc="30" normalizeH="0">
              <a:ln>
                <a:noFill/>
              </a:ln>
              <a:solidFill>
                <a:prstClr val="white"/>
              </a:solidFill>
              <a:effectLst/>
              <a:uLnTx/>
              <a:uFillTx/>
              <a:latin typeface="Arial"/>
              <a:ea typeface="+mn-ea"/>
              <a:cs typeface="+mn-cs"/>
            </a:rPr>
            <a:t>Step 3</a:t>
          </a:r>
          <a:endParaRPr lang="de-DE" sz="1200" b="1" kern="1200"/>
        </a:p>
      </dsp:txBody>
      <dsp:txXfrm>
        <a:off x="3492082" y="1536768"/>
        <a:ext cx="743073" cy="743073"/>
      </dsp:txXfrm>
    </dsp:sp>
    <dsp:sp modelId="{E5F37207-F9F9-4301-9062-58990AC32A52}">
      <dsp:nvSpPr>
        <dsp:cNvPr id="0" name=""/>
        <dsp:cNvSpPr/>
      </dsp:nvSpPr>
      <dsp:spPr>
        <a:xfrm rot="5400000">
          <a:off x="2337785" y="2573115"/>
          <a:ext cx="316645" cy="37890"/>
        </a:xfrm>
        <a:custGeom>
          <a:avLst/>
          <a:gdLst/>
          <a:ahLst/>
          <a:cxnLst/>
          <a:rect l="0" t="0" r="0" b="0"/>
          <a:pathLst>
            <a:path>
              <a:moveTo>
                <a:pt x="0" y="18945"/>
              </a:moveTo>
              <a:lnTo>
                <a:pt x="316645" y="18945"/>
              </a:lnTo>
            </a:path>
          </a:pathLst>
        </a:custGeom>
        <a:noFill/>
        <a:ln w="25400" cap="flat" cmpd="sng" algn="ctr">
          <a:solidFill>
            <a:schemeClr val="bg2"/>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de-DE" sz="500" kern="1200"/>
        </a:p>
      </dsp:txBody>
      <dsp:txXfrm>
        <a:off x="2488191" y="2584144"/>
        <a:ext cx="15832" cy="15832"/>
      </dsp:txXfrm>
    </dsp:sp>
    <dsp:sp modelId="{2123C3CB-914C-4A35-BB84-2F64F6F76F79}">
      <dsp:nvSpPr>
        <dsp:cNvPr id="0" name=""/>
        <dsp:cNvSpPr/>
      </dsp:nvSpPr>
      <dsp:spPr>
        <a:xfrm>
          <a:off x="1970675" y="2750383"/>
          <a:ext cx="1050865" cy="1050865"/>
        </a:xfrm>
        <a:prstGeom prst="ellipse">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rtl="0">
            <a:lnSpc>
              <a:spcPct val="90000"/>
            </a:lnSpc>
            <a:spcBef>
              <a:spcPct val="0"/>
            </a:spcBef>
            <a:spcAft>
              <a:spcPct val="35000"/>
            </a:spcAft>
            <a:buNone/>
          </a:pPr>
          <a:r>
            <a:rPr kumimoji="0" lang="en-US" sz="1200" b="1" i="0" u="none" strike="noStrike" kern="1200" cap="none" spc="30" normalizeH="0">
              <a:ln>
                <a:noFill/>
              </a:ln>
              <a:solidFill>
                <a:prstClr val="white"/>
              </a:solidFill>
              <a:effectLst/>
              <a:uLnTx/>
              <a:uFillTx/>
              <a:latin typeface="Arial"/>
              <a:ea typeface="+mn-ea"/>
              <a:cs typeface="+mn-cs"/>
            </a:rPr>
            <a:t>Step 4</a:t>
          </a:r>
          <a:endParaRPr lang="de-DE" sz="1200" b="1" kern="1200"/>
        </a:p>
      </dsp:txBody>
      <dsp:txXfrm>
        <a:off x="2124571" y="2904279"/>
        <a:ext cx="743073" cy="743073"/>
      </dsp:txXfrm>
    </dsp:sp>
    <dsp:sp modelId="{6F792FC3-150B-4DC0-9720-CE3D983D282F}">
      <dsp:nvSpPr>
        <dsp:cNvPr id="0" name=""/>
        <dsp:cNvSpPr/>
      </dsp:nvSpPr>
      <dsp:spPr>
        <a:xfrm rot="10800000">
          <a:off x="1654029" y="1889359"/>
          <a:ext cx="316645" cy="37890"/>
        </a:xfrm>
        <a:custGeom>
          <a:avLst/>
          <a:gdLst/>
          <a:ahLst/>
          <a:cxnLst/>
          <a:rect l="0" t="0" r="0" b="0"/>
          <a:pathLst>
            <a:path>
              <a:moveTo>
                <a:pt x="0" y="18945"/>
              </a:moveTo>
              <a:lnTo>
                <a:pt x="316645" y="18945"/>
              </a:lnTo>
            </a:path>
          </a:pathLst>
        </a:custGeom>
        <a:noFill/>
        <a:ln w="25400" cap="flat" cmpd="sng" algn="ctr">
          <a:solidFill>
            <a:schemeClr val="bg2"/>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de-DE" sz="500" kern="1200"/>
        </a:p>
      </dsp:txBody>
      <dsp:txXfrm rot="10800000">
        <a:off x="1804436" y="1900388"/>
        <a:ext cx="15832" cy="15832"/>
      </dsp:txXfrm>
    </dsp:sp>
    <dsp:sp modelId="{78DD0C70-33CD-4D4A-92C1-7DA664CCE5DE}">
      <dsp:nvSpPr>
        <dsp:cNvPr id="0" name=""/>
        <dsp:cNvSpPr/>
      </dsp:nvSpPr>
      <dsp:spPr>
        <a:xfrm>
          <a:off x="603164" y="1382872"/>
          <a:ext cx="1050865" cy="1050865"/>
        </a:xfrm>
        <a:prstGeom prst="ellipse">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rtl="0">
            <a:lnSpc>
              <a:spcPct val="90000"/>
            </a:lnSpc>
            <a:spcBef>
              <a:spcPct val="0"/>
            </a:spcBef>
            <a:spcAft>
              <a:spcPct val="35000"/>
            </a:spcAft>
            <a:buNone/>
          </a:pPr>
          <a:r>
            <a:rPr kumimoji="0" lang="en-US" sz="1200" b="1" i="0" u="none" strike="noStrike" kern="1200" cap="none" spc="30" normalizeH="0">
              <a:ln>
                <a:noFill/>
              </a:ln>
              <a:solidFill>
                <a:prstClr val="white"/>
              </a:solidFill>
              <a:effectLst/>
              <a:uLnTx/>
              <a:uFillTx/>
              <a:latin typeface="Arial"/>
              <a:ea typeface="+mn-ea"/>
              <a:cs typeface="+mn-cs"/>
            </a:rPr>
            <a:t>Step 5</a:t>
          </a:r>
          <a:endParaRPr lang="de-DE" sz="1200" b="1" kern="1200"/>
        </a:p>
      </dsp:txBody>
      <dsp:txXfrm>
        <a:off x="757060" y="1536768"/>
        <a:ext cx="743073" cy="743073"/>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sz="quarter" idx="1"/>
          </p:nvPr>
        </p:nvSpPr>
        <p:spPr>
          <a:xfrm>
            <a:off x="265707" y="8998009"/>
            <a:ext cx="358699" cy="496332"/>
          </a:xfrm>
          <a:prstGeom prst="rect">
            <a:avLst/>
          </a:prstGeom>
        </p:spPr>
        <p:txBody>
          <a:bodyPr vert="horz" lIns="0" tIns="0" rIns="0" bIns="0" rtlCol="0" anchor="ctr" anchorCtr="0"/>
          <a:lstStyle>
            <a:lvl1pPr algn="r">
              <a:defRPr sz="1200"/>
            </a:lvl1pPr>
          </a:lstStyle>
          <a:p>
            <a:pPr algn="l"/>
            <a:fld id="{EBD59609-B24E-4FF2-8E43-3C1BCFEFE913}" type="datetime1">
              <a:rPr lang="de-DE" sz="1000" smtClean="0">
                <a:solidFill>
                  <a:schemeClr val="accent1"/>
                </a:solidFill>
              </a:rPr>
              <a:t>24.02.2021</a:t>
            </a:fld>
            <a:endParaRPr lang="de-DE" sz="1000">
              <a:solidFill>
                <a:schemeClr val="accent1"/>
              </a:solidFill>
            </a:endParaRPr>
          </a:p>
        </p:txBody>
      </p:sp>
      <p:sp>
        <p:nvSpPr>
          <p:cNvPr id="4" name="Footer Placeholder 3"/>
          <p:cNvSpPr>
            <a:spLocks noGrp="1"/>
          </p:cNvSpPr>
          <p:nvPr>
            <p:ph type="ftr" sz="quarter" idx="2"/>
          </p:nvPr>
        </p:nvSpPr>
        <p:spPr>
          <a:xfrm>
            <a:off x="672720" y="8998009"/>
            <a:ext cx="2540246" cy="496332"/>
          </a:xfrm>
          <a:prstGeom prst="rect">
            <a:avLst/>
          </a:prstGeom>
        </p:spPr>
        <p:txBody>
          <a:bodyPr vert="horz" lIns="0" tIns="0" rIns="0" bIns="0" rtlCol="0" anchor="ctr" anchorCtr="0"/>
          <a:lstStyle>
            <a:lvl1pPr algn="l">
              <a:defRPr sz="1200"/>
            </a:lvl1pPr>
          </a:lstStyle>
          <a:p>
            <a:endParaRPr lang="de-DE" sz="1000">
              <a:solidFill>
                <a:schemeClr val="accent1"/>
              </a:solidFill>
            </a:endParaRPr>
          </a:p>
        </p:txBody>
      </p:sp>
      <p:sp>
        <p:nvSpPr>
          <p:cNvPr id="5" name="Slide Number Placeholder 4"/>
          <p:cNvSpPr>
            <a:spLocks noGrp="1"/>
          </p:cNvSpPr>
          <p:nvPr>
            <p:ph type="sldNum" sz="quarter" idx="3"/>
          </p:nvPr>
        </p:nvSpPr>
        <p:spPr>
          <a:xfrm>
            <a:off x="6364089" y="9180418"/>
            <a:ext cx="166825" cy="496332"/>
          </a:xfrm>
          <a:prstGeom prst="rect">
            <a:avLst/>
          </a:prstGeom>
        </p:spPr>
        <p:txBody>
          <a:bodyPr vert="horz" lIns="0" tIns="0" rIns="0" bIns="0" rtlCol="0" anchor="ctr" anchorCtr="0"/>
          <a:lstStyle>
            <a:lvl1pPr algn="r">
              <a:defRPr sz="1200"/>
            </a:lvl1pPr>
          </a:lstStyle>
          <a:p>
            <a:fld id="{D7EB0AA2-8F45-4E7C-A3FD-75A46130E59D}" type="slidenum">
              <a:rPr lang="de-DE" sz="1000" b="1">
                <a:solidFill>
                  <a:schemeClr val="bg2"/>
                </a:solidFill>
              </a:rPr>
              <a:t>‹Nr.›</a:t>
            </a:fld>
            <a:endParaRPr lang="de-DE" sz="1000" b="1">
              <a:solidFill>
                <a:schemeClr val="bg2"/>
              </a:solidFill>
            </a:endParaRPr>
          </a:p>
        </p:txBody>
      </p:sp>
      <p:grpSp>
        <p:nvGrpSpPr>
          <p:cNvPr id="6" name="Group 5"/>
          <p:cNvGrpSpPr>
            <a:grpSpLocks noChangeAspect="1"/>
          </p:cNvGrpSpPr>
          <p:nvPr/>
        </p:nvGrpSpPr>
        <p:grpSpPr bwMode="gray">
          <a:xfrm>
            <a:off x="5684115" y="782310"/>
            <a:ext cx="837834" cy="254270"/>
            <a:chOff x="762000" y="-815975"/>
            <a:chExt cx="2962275" cy="427037"/>
          </a:xfrm>
        </p:grpSpPr>
        <p:sp>
          <p:nvSpPr>
            <p:cNvPr id="7" name="Rectangle 317"/>
            <p:cNvSpPr>
              <a:spLocks noChangeArrowheads="1"/>
            </p:cNvSpPr>
            <p:nvPr/>
          </p:nvSpPr>
          <p:spPr bwMode="gray">
            <a:xfrm>
              <a:off x="762000" y="-598488"/>
              <a:ext cx="2962275" cy="11112"/>
            </a:xfrm>
            <a:prstGeom prst="rect">
              <a:avLst/>
            </a:prstGeom>
            <a:solidFill>
              <a:srgbClr val="1B18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8" name="Freeform 318"/>
            <p:cNvSpPr>
              <a:spLocks/>
            </p:cNvSpPr>
            <p:nvPr/>
          </p:nvSpPr>
          <p:spPr bwMode="gray">
            <a:xfrm>
              <a:off x="762000" y="-815975"/>
              <a:ext cx="236538" cy="206375"/>
            </a:xfrm>
            <a:custGeom>
              <a:avLst/>
              <a:gdLst>
                <a:gd name="T0" fmla="*/ 6 w 63"/>
                <a:gd name="T1" fmla="*/ 48 h 55"/>
                <a:gd name="T2" fmla="*/ 3 w 63"/>
                <a:gd name="T3" fmla="*/ 54 h 55"/>
                <a:gd name="T4" fmla="*/ 1 w 63"/>
                <a:gd name="T5" fmla="*/ 54 h 55"/>
                <a:gd name="T6" fmla="*/ 0 w 63"/>
                <a:gd name="T7" fmla="*/ 55 h 55"/>
                <a:gd name="T8" fmla="*/ 2 w 63"/>
                <a:gd name="T9" fmla="*/ 55 h 55"/>
                <a:gd name="T10" fmla="*/ 8 w 63"/>
                <a:gd name="T11" fmla="*/ 55 h 55"/>
                <a:gd name="T12" fmla="*/ 14 w 63"/>
                <a:gd name="T13" fmla="*/ 55 h 55"/>
                <a:gd name="T14" fmla="*/ 15 w 63"/>
                <a:gd name="T15" fmla="*/ 55 h 55"/>
                <a:gd name="T16" fmla="*/ 14 w 63"/>
                <a:gd name="T17" fmla="*/ 54 h 55"/>
                <a:gd name="T18" fmla="*/ 12 w 63"/>
                <a:gd name="T19" fmla="*/ 54 h 55"/>
                <a:gd name="T20" fmla="*/ 10 w 63"/>
                <a:gd name="T21" fmla="*/ 51 h 55"/>
                <a:gd name="T22" fmla="*/ 10 w 63"/>
                <a:gd name="T23" fmla="*/ 48 h 55"/>
                <a:gd name="T24" fmla="*/ 13 w 63"/>
                <a:gd name="T25" fmla="*/ 20 h 55"/>
                <a:gd name="T26" fmla="*/ 14 w 63"/>
                <a:gd name="T27" fmla="*/ 20 h 55"/>
                <a:gd name="T28" fmla="*/ 20 w 63"/>
                <a:gd name="T29" fmla="*/ 35 h 55"/>
                <a:gd name="T30" fmla="*/ 27 w 63"/>
                <a:gd name="T31" fmla="*/ 52 h 55"/>
                <a:gd name="T32" fmla="*/ 29 w 63"/>
                <a:gd name="T33" fmla="*/ 55 h 55"/>
                <a:gd name="T34" fmla="*/ 31 w 63"/>
                <a:gd name="T35" fmla="*/ 51 h 55"/>
                <a:gd name="T36" fmla="*/ 44 w 63"/>
                <a:gd name="T37" fmla="*/ 19 h 55"/>
                <a:gd name="T38" fmla="*/ 45 w 63"/>
                <a:gd name="T39" fmla="*/ 19 h 55"/>
                <a:gd name="T40" fmla="*/ 48 w 63"/>
                <a:gd name="T41" fmla="*/ 50 h 55"/>
                <a:gd name="T42" fmla="*/ 48 w 63"/>
                <a:gd name="T43" fmla="*/ 53 h 55"/>
                <a:gd name="T44" fmla="*/ 47 w 63"/>
                <a:gd name="T45" fmla="*/ 54 h 55"/>
                <a:gd name="T46" fmla="*/ 49 w 63"/>
                <a:gd name="T47" fmla="*/ 55 h 55"/>
                <a:gd name="T48" fmla="*/ 61 w 63"/>
                <a:gd name="T49" fmla="*/ 55 h 55"/>
                <a:gd name="T50" fmla="*/ 63 w 63"/>
                <a:gd name="T51" fmla="*/ 55 h 55"/>
                <a:gd name="T52" fmla="*/ 62 w 63"/>
                <a:gd name="T53" fmla="*/ 54 h 55"/>
                <a:gd name="T54" fmla="*/ 58 w 63"/>
                <a:gd name="T55" fmla="*/ 53 h 55"/>
                <a:gd name="T56" fmla="*/ 55 w 63"/>
                <a:gd name="T57" fmla="*/ 46 h 55"/>
                <a:gd name="T58" fmla="*/ 50 w 63"/>
                <a:gd name="T59" fmla="*/ 2 h 55"/>
                <a:gd name="T60" fmla="*/ 49 w 63"/>
                <a:gd name="T61" fmla="*/ 0 h 55"/>
                <a:gd name="T62" fmla="*/ 47 w 63"/>
                <a:gd name="T63" fmla="*/ 1 h 55"/>
                <a:gd name="T64" fmla="*/ 31 w 63"/>
                <a:gd name="T65" fmla="*/ 42 h 55"/>
                <a:gd name="T66" fmla="*/ 14 w 63"/>
                <a:gd name="T67" fmla="*/ 2 h 55"/>
                <a:gd name="T68" fmla="*/ 13 w 63"/>
                <a:gd name="T69" fmla="*/ 0 h 55"/>
                <a:gd name="T70" fmla="*/ 12 w 63"/>
                <a:gd name="T71" fmla="*/ 2 h 55"/>
                <a:gd name="T72" fmla="*/ 6 w 63"/>
                <a:gd name="T73" fmla="*/ 4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3" h="55">
                  <a:moveTo>
                    <a:pt x="6" y="48"/>
                  </a:moveTo>
                  <a:cubicBezTo>
                    <a:pt x="5" y="51"/>
                    <a:pt x="5" y="53"/>
                    <a:pt x="3" y="54"/>
                  </a:cubicBezTo>
                  <a:cubicBezTo>
                    <a:pt x="2" y="54"/>
                    <a:pt x="2" y="54"/>
                    <a:pt x="1" y="54"/>
                  </a:cubicBezTo>
                  <a:cubicBezTo>
                    <a:pt x="1" y="54"/>
                    <a:pt x="0" y="54"/>
                    <a:pt x="0" y="55"/>
                  </a:cubicBezTo>
                  <a:cubicBezTo>
                    <a:pt x="0" y="55"/>
                    <a:pt x="1" y="55"/>
                    <a:pt x="2" y="55"/>
                  </a:cubicBezTo>
                  <a:cubicBezTo>
                    <a:pt x="3" y="55"/>
                    <a:pt x="6" y="55"/>
                    <a:pt x="8" y="55"/>
                  </a:cubicBezTo>
                  <a:cubicBezTo>
                    <a:pt x="9" y="55"/>
                    <a:pt x="11" y="55"/>
                    <a:pt x="14" y="55"/>
                  </a:cubicBezTo>
                  <a:cubicBezTo>
                    <a:pt x="15" y="55"/>
                    <a:pt x="15" y="55"/>
                    <a:pt x="15" y="55"/>
                  </a:cubicBezTo>
                  <a:cubicBezTo>
                    <a:pt x="15" y="54"/>
                    <a:pt x="15" y="54"/>
                    <a:pt x="14" y="54"/>
                  </a:cubicBezTo>
                  <a:cubicBezTo>
                    <a:pt x="14" y="54"/>
                    <a:pt x="13" y="54"/>
                    <a:pt x="12" y="54"/>
                  </a:cubicBezTo>
                  <a:cubicBezTo>
                    <a:pt x="11" y="53"/>
                    <a:pt x="10" y="53"/>
                    <a:pt x="10" y="51"/>
                  </a:cubicBezTo>
                  <a:cubicBezTo>
                    <a:pt x="10" y="50"/>
                    <a:pt x="10" y="49"/>
                    <a:pt x="10" y="48"/>
                  </a:cubicBezTo>
                  <a:cubicBezTo>
                    <a:pt x="13" y="20"/>
                    <a:pt x="13" y="20"/>
                    <a:pt x="13" y="20"/>
                  </a:cubicBezTo>
                  <a:cubicBezTo>
                    <a:pt x="14" y="20"/>
                    <a:pt x="14" y="20"/>
                    <a:pt x="14" y="20"/>
                  </a:cubicBezTo>
                  <a:cubicBezTo>
                    <a:pt x="16" y="25"/>
                    <a:pt x="19" y="34"/>
                    <a:pt x="20" y="35"/>
                  </a:cubicBezTo>
                  <a:cubicBezTo>
                    <a:pt x="21" y="37"/>
                    <a:pt x="25" y="48"/>
                    <a:pt x="27" y="52"/>
                  </a:cubicBezTo>
                  <a:cubicBezTo>
                    <a:pt x="28" y="54"/>
                    <a:pt x="28" y="55"/>
                    <a:pt x="29" y="55"/>
                  </a:cubicBezTo>
                  <a:cubicBezTo>
                    <a:pt x="30" y="55"/>
                    <a:pt x="30" y="55"/>
                    <a:pt x="31" y="51"/>
                  </a:cubicBezTo>
                  <a:cubicBezTo>
                    <a:pt x="44" y="19"/>
                    <a:pt x="44" y="19"/>
                    <a:pt x="44" y="19"/>
                  </a:cubicBezTo>
                  <a:cubicBezTo>
                    <a:pt x="45" y="19"/>
                    <a:pt x="45" y="19"/>
                    <a:pt x="45" y="19"/>
                  </a:cubicBezTo>
                  <a:cubicBezTo>
                    <a:pt x="48" y="50"/>
                    <a:pt x="48" y="50"/>
                    <a:pt x="48" y="50"/>
                  </a:cubicBezTo>
                  <a:cubicBezTo>
                    <a:pt x="49" y="52"/>
                    <a:pt x="48" y="53"/>
                    <a:pt x="48" y="53"/>
                  </a:cubicBezTo>
                  <a:cubicBezTo>
                    <a:pt x="48" y="54"/>
                    <a:pt x="47" y="54"/>
                    <a:pt x="47" y="54"/>
                  </a:cubicBezTo>
                  <a:cubicBezTo>
                    <a:pt x="47" y="55"/>
                    <a:pt x="48" y="55"/>
                    <a:pt x="49" y="55"/>
                  </a:cubicBezTo>
                  <a:cubicBezTo>
                    <a:pt x="52" y="55"/>
                    <a:pt x="60" y="55"/>
                    <a:pt x="61" y="55"/>
                  </a:cubicBezTo>
                  <a:cubicBezTo>
                    <a:pt x="62" y="55"/>
                    <a:pt x="63" y="55"/>
                    <a:pt x="63" y="55"/>
                  </a:cubicBezTo>
                  <a:cubicBezTo>
                    <a:pt x="63" y="54"/>
                    <a:pt x="63" y="54"/>
                    <a:pt x="62" y="54"/>
                  </a:cubicBezTo>
                  <a:cubicBezTo>
                    <a:pt x="61" y="54"/>
                    <a:pt x="60" y="54"/>
                    <a:pt x="58" y="53"/>
                  </a:cubicBezTo>
                  <a:cubicBezTo>
                    <a:pt x="56" y="53"/>
                    <a:pt x="56" y="51"/>
                    <a:pt x="55" y="46"/>
                  </a:cubicBezTo>
                  <a:cubicBezTo>
                    <a:pt x="50" y="2"/>
                    <a:pt x="50" y="2"/>
                    <a:pt x="50" y="2"/>
                  </a:cubicBezTo>
                  <a:cubicBezTo>
                    <a:pt x="50" y="0"/>
                    <a:pt x="49" y="0"/>
                    <a:pt x="49" y="0"/>
                  </a:cubicBezTo>
                  <a:cubicBezTo>
                    <a:pt x="48" y="0"/>
                    <a:pt x="48" y="0"/>
                    <a:pt x="47" y="1"/>
                  </a:cubicBezTo>
                  <a:cubicBezTo>
                    <a:pt x="31" y="42"/>
                    <a:pt x="31" y="42"/>
                    <a:pt x="31" y="42"/>
                  </a:cubicBezTo>
                  <a:cubicBezTo>
                    <a:pt x="14" y="2"/>
                    <a:pt x="14" y="2"/>
                    <a:pt x="14" y="2"/>
                  </a:cubicBezTo>
                  <a:cubicBezTo>
                    <a:pt x="14" y="0"/>
                    <a:pt x="13" y="0"/>
                    <a:pt x="13" y="0"/>
                  </a:cubicBezTo>
                  <a:cubicBezTo>
                    <a:pt x="12" y="0"/>
                    <a:pt x="12" y="0"/>
                    <a:pt x="12" y="2"/>
                  </a:cubicBezTo>
                  <a:lnTo>
                    <a:pt x="6" y="48"/>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9" name="Freeform 319"/>
            <p:cNvSpPr>
              <a:spLocks noEditPoints="1"/>
            </p:cNvSpPr>
            <p:nvPr/>
          </p:nvSpPr>
          <p:spPr bwMode="gray">
            <a:xfrm>
              <a:off x="993775" y="-815975"/>
              <a:ext cx="187325" cy="206375"/>
            </a:xfrm>
            <a:custGeom>
              <a:avLst/>
              <a:gdLst>
                <a:gd name="T0" fmla="*/ 30 w 50"/>
                <a:gd name="T1" fmla="*/ 37 h 55"/>
                <a:gd name="T2" fmla="*/ 30 w 50"/>
                <a:gd name="T3" fmla="*/ 37 h 55"/>
                <a:gd name="T4" fmla="*/ 35 w 50"/>
                <a:gd name="T5" fmla="*/ 52 h 55"/>
                <a:gd name="T6" fmla="*/ 35 w 50"/>
                <a:gd name="T7" fmla="*/ 54 h 55"/>
                <a:gd name="T8" fmla="*/ 34 w 50"/>
                <a:gd name="T9" fmla="*/ 55 h 55"/>
                <a:gd name="T10" fmla="*/ 36 w 50"/>
                <a:gd name="T11" fmla="*/ 55 h 55"/>
                <a:gd name="T12" fmla="*/ 47 w 50"/>
                <a:gd name="T13" fmla="*/ 55 h 55"/>
                <a:gd name="T14" fmla="*/ 50 w 50"/>
                <a:gd name="T15" fmla="*/ 55 h 55"/>
                <a:gd name="T16" fmla="*/ 49 w 50"/>
                <a:gd name="T17" fmla="*/ 54 h 55"/>
                <a:gd name="T18" fmla="*/ 47 w 50"/>
                <a:gd name="T19" fmla="*/ 54 h 55"/>
                <a:gd name="T20" fmla="*/ 41 w 50"/>
                <a:gd name="T21" fmla="*/ 46 h 55"/>
                <a:gd name="T22" fmla="*/ 26 w 50"/>
                <a:gd name="T23" fmla="*/ 2 h 55"/>
                <a:gd name="T24" fmla="*/ 25 w 50"/>
                <a:gd name="T25" fmla="*/ 0 h 55"/>
                <a:gd name="T26" fmla="*/ 23 w 50"/>
                <a:gd name="T27" fmla="*/ 3 h 55"/>
                <a:gd name="T28" fmla="*/ 8 w 50"/>
                <a:gd name="T29" fmla="*/ 47 h 55"/>
                <a:gd name="T30" fmla="*/ 3 w 50"/>
                <a:gd name="T31" fmla="*/ 54 h 55"/>
                <a:gd name="T32" fmla="*/ 1 w 50"/>
                <a:gd name="T33" fmla="*/ 54 h 55"/>
                <a:gd name="T34" fmla="*/ 0 w 50"/>
                <a:gd name="T35" fmla="*/ 55 h 55"/>
                <a:gd name="T36" fmla="*/ 1 w 50"/>
                <a:gd name="T37" fmla="*/ 55 h 55"/>
                <a:gd name="T38" fmla="*/ 8 w 50"/>
                <a:gd name="T39" fmla="*/ 55 h 55"/>
                <a:gd name="T40" fmla="*/ 15 w 50"/>
                <a:gd name="T41" fmla="*/ 55 h 55"/>
                <a:gd name="T42" fmla="*/ 16 w 50"/>
                <a:gd name="T43" fmla="*/ 55 h 55"/>
                <a:gd name="T44" fmla="*/ 15 w 50"/>
                <a:gd name="T45" fmla="*/ 54 h 55"/>
                <a:gd name="T46" fmla="*/ 14 w 50"/>
                <a:gd name="T47" fmla="*/ 54 h 55"/>
                <a:gd name="T48" fmla="*/ 12 w 50"/>
                <a:gd name="T49" fmla="*/ 52 h 55"/>
                <a:gd name="T50" fmla="*/ 12 w 50"/>
                <a:gd name="T51" fmla="*/ 47 h 55"/>
                <a:gd name="T52" fmla="*/ 16 w 50"/>
                <a:gd name="T53" fmla="*/ 37 h 55"/>
                <a:gd name="T54" fmla="*/ 16 w 50"/>
                <a:gd name="T55" fmla="*/ 37 h 55"/>
                <a:gd name="T56" fmla="*/ 30 w 50"/>
                <a:gd name="T57" fmla="*/ 37 h 55"/>
                <a:gd name="T58" fmla="*/ 18 w 50"/>
                <a:gd name="T59" fmla="*/ 33 h 55"/>
                <a:gd name="T60" fmla="*/ 17 w 50"/>
                <a:gd name="T61" fmla="*/ 33 h 55"/>
                <a:gd name="T62" fmla="*/ 23 w 50"/>
                <a:gd name="T63" fmla="*/ 15 h 55"/>
                <a:gd name="T64" fmla="*/ 23 w 50"/>
                <a:gd name="T65" fmla="*/ 14 h 55"/>
                <a:gd name="T66" fmla="*/ 24 w 50"/>
                <a:gd name="T67" fmla="*/ 15 h 55"/>
                <a:gd name="T68" fmla="*/ 29 w 50"/>
                <a:gd name="T69" fmla="*/ 33 h 55"/>
                <a:gd name="T70" fmla="*/ 29 w 50"/>
                <a:gd name="T71" fmla="*/ 33 h 55"/>
                <a:gd name="T72" fmla="*/ 18 w 50"/>
                <a:gd name="T73" fmla="*/ 3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0" h="55">
                  <a:moveTo>
                    <a:pt x="30" y="37"/>
                  </a:moveTo>
                  <a:cubicBezTo>
                    <a:pt x="30" y="37"/>
                    <a:pt x="30" y="37"/>
                    <a:pt x="30" y="37"/>
                  </a:cubicBezTo>
                  <a:cubicBezTo>
                    <a:pt x="35" y="52"/>
                    <a:pt x="35" y="52"/>
                    <a:pt x="35" y="52"/>
                  </a:cubicBezTo>
                  <a:cubicBezTo>
                    <a:pt x="36" y="53"/>
                    <a:pt x="35" y="54"/>
                    <a:pt x="35" y="54"/>
                  </a:cubicBezTo>
                  <a:cubicBezTo>
                    <a:pt x="34" y="54"/>
                    <a:pt x="34" y="54"/>
                    <a:pt x="34" y="55"/>
                  </a:cubicBezTo>
                  <a:cubicBezTo>
                    <a:pt x="34" y="55"/>
                    <a:pt x="35" y="55"/>
                    <a:pt x="36" y="55"/>
                  </a:cubicBezTo>
                  <a:cubicBezTo>
                    <a:pt x="41" y="55"/>
                    <a:pt x="45" y="55"/>
                    <a:pt x="47" y="55"/>
                  </a:cubicBezTo>
                  <a:cubicBezTo>
                    <a:pt x="49" y="55"/>
                    <a:pt x="50" y="55"/>
                    <a:pt x="50" y="55"/>
                  </a:cubicBezTo>
                  <a:cubicBezTo>
                    <a:pt x="50" y="54"/>
                    <a:pt x="50" y="54"/>
                    <a:pt x="49" y="54"/>
                  </a:cubicBezTo>
                  <a:cubicBezTo>
                    <a:pt x="48" y="54"/>
                    <a:pt x="48" y="54"/>
                    <a:pt x="47" y="54"/>
                  </a:cubicBezTo>
                  <a:cubicBezTo>
                    <a:pt x="45" y="53"/>
                    <a:pt x="44" y="52"/>
                    <a:pt x="41" y="46"/>
                  </a:cubicBezTo>
                  <a:cubicBezTo>
                    <a:pt x="37" y="35"/>
                    <a:pt x="28" y="6"/>
                    <a:pt x="26" y="2"/>
                  </a:cubicBezTo>
                  <a:cubicBezTo>
                    <a:pt x="26" y="0"/>
                    <a:pt x="25" y="0"/>
                    <a:pt x="25" y="0"/>
                  </a:cubicBezTo>
                  <a:cubicBezTo>
                    <a:pt x="24" y="0"/>
                    <a:pt x="24" y="1"/>
                    <a:pt x="23" y="3"/>
                  </a:cubicBezTo>
                  <a:cubicBezTo>
                    <a:pt x="8" y="47"/>
                    <a:pt x="8" y="47"/>
                    <a:pt x="8" y="47"/>
                  </a:cubicBezTo>
                  <a:cubicBezTo>
                    <a:pt x="7" y="51"/>
                    <a:pt x="5" y="53"/>
                    <a:pt x="3" y="54"/>
                  </a:cubicBezTo>
                  <a:cubicBezTo>
                    <a:pt x="2" y="54"/>
                    <a:pt x="1" y="54"/>
                    <a:pt x="1" y="54"/>
                  </a:cubicBezTo>
                  <a:cubicBezTo>
                    <a:pt x="0" y="54"/>
                    <a:pt x="0" y="54"/>
                    <a:pt x="0" y="55"/>
                  </a:cubicBezTo>
                  <a:cubicBezTo>
                    <a:pt x="0" y="55"/>
                    <a:pt x="0" y="55"/>
                    <a:pt x="1" y="55"/>
                  </a:cubicBezTo>
                  <a:cubicBezTo>
                    <a:pt x="4" y="55"/>
                    <a:pt x="8" y="55"/>
                    <a:pt x="8" y="55"/>
                  </a:cubicBezTo>
                  <a:cubicBezTo>
                    <a:pt x="10" y="55"/>
                    <a:pt x="13" y="55"/>
                    <a:pt x="15" y="55"/>
                  </a:cubicBezTo>
                  <a:cubicBezTo>
                    <a:pt x="15" y="55"/>
                    <a:pt x="16" y="55"/>
                    <a:pt x="16" y="55"/>
                  </a:cubicBezTo>
                  <a:cubicBezTo>
                    <a:pt x="16" y="54"/>
                    <a:pt x="16" y="54"/>
                    <a:pt x="15" y="54"/>
                  </a:cubicBezTo>
                  <a:cubicBezTo>
                    <a:pt x="14" y="54"/>
                    <a:pt x="14" y="54"/>
                    <a:pt x="14" y="54"/>
                  </a:cubicBezTo>
                  <a:cubicBezTo>
                    <a:pt x="12" y="54"/>
                    <a:pt x="12" y="53"/>
                    <a:pt x="12" y="52"/>
                  </a:cubicBezTo>
                  <a:cubicBezTo>
                    <a:pt x="12" y="51"/>
                    <a:pt x="12" y="49"/>
                    <a:pt x="12" y="47"/>
                  </a:cubicBezTo>
                  <a:cubicBezTo>
                    <a:pt x="16" y="37"/>
                    <a:pt x="16" y="37"/>
                    <a:pt x="16" y="37"/>
                  </a:cubicBezTo>
                  <a:cubicBezTo>
                    <a:pt x="16" y="37"/>
                    <a:pt x="16" y="37"/>
                    <a:pt x="16" y="37"/>
                  </a:cubicBezTo>
                  <a:lnTo>
                    <a:pt x="30" y="37"/>
                  </a:lnTo>
                  <a:close/>
                  <a:moveTo>
                    <a:pt x="18" y="33"/>
                  </a:moveTo>
                  <a:cubicBezTo>
                    <a:pt x="17" y="33"/>
                    <a:pt x="17" y="33"/>
                    <a:pt x="17" y="33"/>
                  </a:cubicBezTo>
                  <a:cubicBezTo>
                    <a:pt x="23" y="15"/>
                    <a:pt x="23" y="15"/>
                    <a:pt x="23" y="15"/>
                  </a:cubicBezTo>
                  <a:cubicBezTo>
                    <a:pt x="23" y="15"/>
                    <a:pt x="23" y="14"/>
                    <a:pt x="23" y="14"/>
                  </a:cubicBezTo>
                  <a:cubicBezTo>
                    <a:pt x="23" y="14"/>
                    <a:pt x="23" y="15"/>
                    <a:pt x="24" y="15"/>
                  </a:cubicBezTo>
                  <a:cubicBezTo>
                    <a:pt x="29" y="33"/>
                    <a:pt x="29" y="33"/>
                    <a:pt x="29" y="33"/>
                  </a:cubicBezTo>
                  <a:cubicBezTo>
                    <a:pt x="29" y="33"/>
                    <a:pt x="29" y="33"/>
                    <a:pt x="29" y="33"/>
                  </a:cubicBezTo>
                  <a:lnTo>
                    <a:pt x="18" y="33"/>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0" name="Freeform 320"/>
            <p:cNvSpPr>
              <a:spLocks/>
            </p:cNvSpPr>
            <p:nvPr/>
          </p:nvSpPr>
          <p:spPr bwMode="gray">
            <a:xfrm>
              <a:off x="1189038" y="-815975"/>
              <a:ext cx="190500" cy="209550"/>
            </a:xfrm>
            <a:custGeom>
              <a:avLst/>
              <a:gdLst>
                <a:gd name="T0" fmla="*/ 10 w 51"/>
                <a:gd name="T1" fmla="*/ 16 h 56"/>
                <a:gd name="T2" fmla="*/ 10 w 51"/>
                <a:gd name="T3" fmla="*/ 16 h 56"/>
                <a:gd name="T4" fmla="*/ 25 w 51"/>
                <a:gd name="T5" fmla="*/ 34 h 56"/>
                <a:gd name="T6" fmla="*/ 43 w 51"/>
                <a:gd name="T7" fmla="*/ 55 h 56"/>
                <a:gd name="T8" fmla="*/ 45 w 51"/>
                <a:gd name="T9" fmla="*/ 56 h 56"/>
                <a:gd name="T10" fmla="*/ 46 w 51"/>
                <a:gd name="T11" fmla="*/ 54 h 56"/>
                <a:gd name="T12" fmla="*/ 46 w 51"/>
                <a:gd name="T13" fmla="*/ 9 h 56"/>
                <a:gd name="T14" fmla="*/ 48 w 51"/>
                <a:gd name="T15" fmla="*/ 3 h 56"/>
                <a:gd name="T16" fmla="*/ 50 w 51"/>
                <a:gd name="T17" fmla="*/ 3 h 56"/>
                <a:gd name="T18" fmla="*/ 51 w 51"/>
                <a:gd name="T19" fmla="*/ 2 h 56"/>
                <a:gd name="T20" fmla="*/ 50 w 51"/>
                <a:gd name="T21" fmla="*/ 1 h 56"/>
                <a:gd name="T22" fmla="*/ 44 w 51"/>
                <a:gd name="T23" fmla="*/ 2 h 56"/>
                <a:gd name="T24" fmla="*/ 37 w 51"/>
                <a:gd name="T25" fmla="*/ 1 h 56"/>
                <a:gd name="T26" fmla="*/ 35 w 51"/>
                <a:gd name="T27" fmla="*/ 2 h 56"/>
                <a:gd name="T28" fmla="*/ 36 w 51"/>
                <a:gd name="T29" fmla="*/ 3 h 56"/>
                <a:gd name="T30" fmla="*/ 39 w 51"/>
                <a:gd name="T31" fmla="*/ 3 h 56"/>
                <a:gd name="T32" fmla="*/ 41 w 51"/>
                <a:gd name="T33" fmla="*/ 9 h 56"/>
                <a:gd name="T34" fmla="*/ 42 w 51"/>
                <a:gd name="T35" fmla="*/ 42 h 56"/>
                <a:gd name="T36" fmla="*/ 42 w 51"/>
                <a:gd name="T37" fmla="*/ 42 h 56"/>
                <a:gd name="T38" fmla="*/ 28 w 51"/>
                <a:gd name="T39" fmla="*/ 25 h 56"/>
                <a:gd name="T40" fmla="*/ 10 w 51"/>
                <a:gd name="T41" fmla="*/ 2 h 56"/>
                <a:gd name="T42" fmla="*/ 7 w 51"/>
                <a:gd name="T43" fmla="*/ 0 h 56"/>
                <a:gd name="T44" fmla="*/ 7 w 51"/>
                <a:gd name="T45" fmla="*/ 3 h 56"/>
                <a:gd name="T46" fmla="*/ 6 w 51"/>
                <a:gd name="T47" fmla="*/ 45 h 56"/>
                <a:gd name="T48" fmla="*/ 4 w 51"/>
                <a:gd name="T49" fmla="*/ 54 h 56"/>
                <a:gd name="T50" fmla="*/ 1 w 51"/>
                <a:gd name="T51" fmla="*/ 54 h 56"/>
                <a:gd name="T52" fmla="*/ 0 w 51"/>
                <a:gd name="T53" fmla="*/ 55 h 56"/>
                <a:gd name="T54" fmla="*/ 2 w 51"/>
                <a:gd name="T55" fmla="*/ 55 h 56"/>
                <a:gd name="T56" fmla="*/ 8 w 51"/>
                <a:gd name="T57" fmla="*/ 55 h 56"/>
                <a:gd name="T58" fmla="*/ 16 w 51"/>
                <a:gd name="T59" fmla="*/ 55 h 56"/>
                <a:gd name="T60" fmla="*/ 17 w 51"/>
                <a:gd name="T61" fmla="*/ 55 h 56"/>
                <a:gd name="T62" fmla="*/ 16 w 51"/>
                <a:gd name="T63" fmla="*/ 54 h 56"/>
                <a:gd name="T64" fmla="*/ 13 w 51"/>
                <a:gd name="T65" fmla="*/ 54 h 56"/>
                <a:gd name="T66" fmla="*/ 11 w 51"/>
                <a:gd name="T67" fmla="*/ 46 h 56"/>
                <a:gd name="T68" fmla="*/ 10 w 51"/>
                <a:gd name="T69" fmla="*/ 1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56">
                  <a:moveTo>
                    <a:pt x="10" y="16"/>
                  </a:moveTo>
                  <a:cubicBezTo>
                    <a:pt x="10" y="16"/>
                    <a:pt x="10" y="16"/>
                    <a:pt x="10" y="16"/>
                  </a:cubicBezTo>
                  <a:cubicBezTo>
                    <a:pt x="12" y="17"/>
                    <a:pt x="18" y="26"/>
                    <a:pt x="25" y="34"/>
                  </a:cubicBezTo>
                  <a:cubicBezTo>
                    <a:pt x="31" y="41"/>
                    <a:pt x="39" y="50"/>
                    <a:pt x="43" y="55"/>
                  </a:cubicBezTo>
                  <a:cubicBezTo>
                    <a:pt x="43" y="55"/>
                    <a:pt x="44" y="56"/>
                    <a:pt x="45" y="56"/>
                  </a:cubicBezTo>
                  <a:cubicBezTo>
                    <a:pt x="45" y="56"/>
                    <a:pt x="46" y="56"/>
                    <a:pt x="46" y="54"/>
                  </a:cubicBezTo>
                  <a:cubicBezTo>
                    <a:pt x="46" y="9"/>
                    <a:pt x="46" y="9"/>
                    <a:pt x="46" y="9"/>
                  </a:cubicBezTo>
                  <a:cubicBezTo>
                    <a:pt x="46" y="5"/>
                    <a:pt x="47" y="3"/>
                    <a:pt x="48" y="3"/>
                  </a:cubicBezTo>
                  <a:cubicBezTo>
                    <a:pt x="49" y="3"/>
                    <a:pt x="50" y="3"/>
                    <a:pt x="50" y="3"/>
                  </a:cubicBezTo>
                  <a:cubicBezTo>
                    <a:pt x="51" y="3"/>
                    <a:pt x="51" y="2"/>
                    <a:pt x="51" y="2"/>
                  </a:cubicBezTo>
                  <a:cubicBezTo>
                    <a:pt x="51" y="1"/>
                    <a:pt x="51" y="1"/>
                    <a:pt x="50" y="1"/>
                  </a:cubicBezTo>
                  <a:cubicBezTo>
                    <a:pt x="47" y="1"/>
                    <a:pt x="45" y="2"/>
                    <a:pt x="44" y="2"/>
                  </a:cubicBezTo>
                  <a:cubicBezTo>
                    <a:pt x="43" y="2"/>
                    <a:pt x="40" y="1"/>
                    <a:pt x="37" y="1"/>
                  </a:cubicBezTo>
                  <a:cubicBezTo>
                    <a:pt x="36" y="1"/>
                    <a:pt x="35" y="1"/>
                    <a:pt x="35" y="2"/>
                  </a:cubicBezTo>
                  <a:cubicBezTo>
                    <a:pt x="35" y="2"/>
                    <a:pt x="35" y="3"/>
                    <a:pt x="36" y="3"/>
                  </a:cubicBezTo>
                  <a:cubicBezTo>
                    <a:pt x="37" y="3"/>
                    <a:pt x="38" y="3"/>
                    <a:pt x="39" y="3"/>
                  </a:cubicBezTo>
                  <a:cubicBezTo>
                    <a:pt x="41" y="4"/>
                    <a:pt x="41" y="5"/>
                    <a:pt x="41" y="9"/>
                  </a:cubicBezTo>
                  <a:cubicBezTo>
                    <a:pt x="42" y="42"/>
                    <a:pt x="42" y="42"/>
                    <a:pt x="42" y="42"/>
                  </a:cubicBezTo>
                  <a:cubicBezTo>
                    <a:pt x="42" y="42"/>
                    <a:pt x="42" y="42"/>
                    <a:pt x="42" y="42"/>
                  </a:cubicBezTo>
                  <a:cubicBezTo>
                    <a:pt x="41" y="40"/>
                    <a:pt x="32" y="30"/>
                    <a:pt x="28" y="25"/>
                  </a:cubicBezTo>
                  <a:cubicBezTo>
                    <a:pt x="20" y="15"/>
                    <a:pt x="10" y="3"/>
                    <a:pt x="10" y="2"/>
                  </a:cubicBezTo>
                  <a:cubicBezTo>
                    <a:pt x="9" y="1"/>
                    <a:pt x="8" y="0"/>
                    <a:pt x="7" y="0"/>
                  </a:cubicBezTo>
                  <a:cubicBezTo>
                    <a:pt x="7" y="0"/>
                    <a:pt x="7" y="1"/>
                    <a:pt x="7" y="3"/>
                  </a:cubicBezTo>
                  <a:cubicBezTo>
                    <a:pt x="6" y="45"/>
                    <a:pt x="6" y="45"/>
                    <a:pt x="6" y="45"/>
                  </a:cubicBezTo>
                  <a:cubicBezTo>
                    <a:pt x="6" y="51"/>
                    <a:pt x="6" y="53"/>
                    <a:pt x="4" y="54"/>
                  </a:cubicBezTo>
                  <a:cubicBezTo>
                    <a:pt x="3" y="54"/>
                    <a:pt x="2" y="54"/>
                    <a:pt x="1" y="54"/>
                  </a:cubicBezTo>
                  <a:cubicBezTo>
                    <a:pt x="1" y="54"/>
                    <a:pt x="0" y="54"/>
                    <a:pt x="0" y="55"/>
                  </a:cubicBezTo>
                  <a:cubicBezTo>
                    <a:pt x="0" y="55"/>
                    <a:pt x="1" y="55"/>
                    <a:pt x="2" y="55"/>
                  </a:cubicBezTo>
                  <a:cubicBezTo>
                    <a:pt x="5" y="55"/>
                    <a:pt x="8" y="55"/>
                    <a:pt x="8" y="55"/>
                  </a:cubicBezTo>
                  <a:cubicBezTo>
                    <a:pt x="9" y="55"/>
                    <a:pt x="12" y="55"/>
                    <a:pt x="16" y="55"/>
                  </a:cubicBezTo>
                  <a:cubicBezTo>
                    <a:pt x="17" y="55"/>
                    <a:pt x="17" y="55"/>
                    <a:pt x="17" y="55"/>
                  </a:cubicBezTo>
                  <a:cubicBezTo>
                    <a:pt x="17" y="54"/>
                    <a:pt x="17" y="54"/>
                    <a:pt x="16" y="54"/>
                  </a:cubicBezTo>
                  <a:cubicBezTo>
                    <a:pt x="15" y="54"/>
                    <a:pt x="14" y="54"/>
                    <a:pt x="13" y="54"/>
                  </a:cubicBezTo>
                  <a:cubicBezTo>
                    <a:pt x="12" y="53"/>
                    <a:pt x="11" y="51"/>
                    <a:pt x="11" y="46"/>
                  </a:cubicBezTo>
                  <a:lnTo>
                    <a:pt x="10" y="16"/>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1" name="Freeform 321"/>
            <p:cNvSpPr>
              <a:spLocks/>
            </p:cNvSpPr>
            <p:nvPr/>
          </p:nvSpPr>
          <p:spPr bwMode="gray">
            <a:xfrm>
              <a:off x="1417638" y="-815975"/>
              <a:ext cx="192088" cy="209550"/>
            </a:xfrm>
            <a:custGeom>
              <a:avLst/>
              <a:gdLst>
                <a:gd name="T0" fmla="*/ 10 w 51"/>
                <a:gd name="T1" fmla="*/ 16 h 56"/>
                <a:gd name="T2" fmla="*/ 10 w 51"/>
                <a:gd name="T3" fmla="*/ 16 h 56"/>
                <a:gd name="T4" fmla="*/ 24 w 51"/>
                <a:gd name="T5" fmla="*/ 34 h 56"/>
                <a:gd name="T6" fmla="*/ 42 w 51"/>
                <a:gd name="T7" fmla="*/ 55 h 56"/>
                <a:gd name="T8" fmla="*/ 44 w 51"/>
                <a:gd name="T9" fmla="*/ 56 h 56"/>
                <a:gd name="T10" fmla="*/ 45 w 51"/>
                <a:gd name="T11" fmla="*/ 54 h 56"/>
                <a:gd name="T12" fmla="*/ 46 w 51"/>
                <a:gd name="T13" fmla="*/ 9 h 56"/>
                <a:gd name="T14" fmla="*/ 48 w 51"/>
                <a:gd name="T15" fmla="*/ 3 h 56"/>
                <a:gd name="T16" fmla="*/ 50 w 51"/>
                <a:gd name="T17" fmla="*/ 3 h 56"/>
                <a:gd name="T18" fmla="*/ 51 w 51"/>
                <a:gd name="T19" fmla="*/ 2 h 56"/>
                <a:gd name="T20" fmla="*/ 50 w 51"/>
                <a:gd name="T21" fmla="*/ 1 h 56"/>
                <a:gd name="T22" fmla="*/ 44 w 51"/>
                <a:gd name="T23" fmla="*/ 2 h 56"/>
                <a:gd name="T24" fmla="*/ 36 w 51"/>
                <a:gd name="T25" fmla="*/ 1 h 56"/>
                <a:gd name="T26" fmla="*/ 35 w 51"/>
                <a:gd name="T27" fmla="*/ 2 h 56"/>
                <a:gd name="T28" fmla="*/ 36 w 51"/>
                <a:gd name="T29" fmla="*/ 3 h 56"/>
                <a:gd name="T30" fmla="*/ 39 w 51"/>
                <a:gd name="T31" fmla="*/ 3 h 56"/>
                <a:gd name="T32" fmla="*/ 41 w 51"/>
                <a:gd name="T33" fmla="*/ 9 h 56"/>
                <a:gd name="T34" fmla="*/ 42 w 51"/>
                <a:gd name="T35" fmla="*/ 42 h 56"/>
                <a:gd name="T36" fmla="*/ 41 w 51"/>
                <a:gd name="T37" fmla="*/ 42 h 56"/>
                <a:gd name="T38" fmla="*/ 28 w 51"/>
                <a:gd name="T39" fmla="*/ 25 h 56"/>
                <a:gd name="T40" fmla="*/ 9 w 51"/>
                <a:gd name="T41" fmla="*/ 2 h 56"/>
                <a:gd name="T42" fmla="*/ 7 w 51"/>
                <a:gd name="T43" fmla="*/ 0 h 56"/>
                <a:gd name="T44" fmla="*/ 6 w 51"/>
                <a:gd name="T45" fmla="*/ 3 h 56"/>
                <a:gd name="T46" fmla="*/ 6 w 51"/>
                <a:gd name="T47" fmla="*/ 45 h 56"/>
                <a:gd name="T48" fmla="*/ 4 w 51"/>
                <a:gd name="T49" fmla="*/ 54 h 56"/>
                <a:gd name="T50" fmla="*/ 1 w 51"/>
                <a:gd name="T51" fmla="*/ 54 h 56"/>
                <a:gd name="T52" fmla="*/ 0 w 51"/>
                <a:gd name="T53" fmla="*/ 55 h 56"/>
                <a:gd name="T54" fmla="*/ 1 w 51"/>
                <a:gd name="T55" fmla="*/ 55 h 56"/>
                <a:gd name="T56" fmla="*/ 8 w 51"/>
                <a:gd name="T57" fmla="*/ 55 h 56"/>
                <a:gd name="T58" fmla="*/ 15 w 51"/>
                <a:gd name="T59" fmla="*/ 55 h 56"/>
                <a:gd name="T60" fmla="*/ 17 w 51"/>
                <a:gd name="T61" fmla="*/ 55 h 56"/>
                <a:gd name="T62" fmla="*/ 16 w 51"/>
                <a:gd name="T63" fmla="*/ 54 h 56"/>
                <a:gd name="T64" fmla="*/ 13 w 51"/>
                <a:gd name="T65" fmla="*/ 54 h 56"/>
                <a:gd name="T66" fmla="*/ 10 w 51"/>
                <a:gd name="T67" fmla="*/ 46 h 56"/>
                <a:gd name="T68" fmla="*/ 10 w 51"/>
                <a:gd name="T69" fmla="*/ 1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56">
                  <a:moveTo>
                    <a:pt x="10" y="16"/>
                  </a:moveTo>
                  <a:cubicBezTo>
                    <a:pt x="10" y="16"/>
                    <a:pt x="10" y="16"/>
                    <a:pt x="10" y="16"/>
                  </a:cubicBezTo>
                  <a:cubicBezTo>
                    <a:pt x="11" y="17"/>
                    <a:pt x="18" y="26"/>
                    <a:pt x="24" y="34"/>
                  </a:cubicBezTo>
                  <a:cubicBezTo>
                    <a:pt x="31" y="41"/>
                    <a:pt x="38" y="50"/>
                    <a:pt x="42" y="55"/>
                  </a:cubicBezTo>
                  <a:cubicBezTo>
                    <a:pt x="43" y="55"/>
                    <a:pt x="44" y="56"/>
                    <a:pt x="44" y="56"/>
                  </a:cubicBezTo>
                  <a:cubicBezTo>
                    <a:pt x="45" y="56"/>
                    <a:pt x="45" y="56"/>
                    <a:pt x="45" y="54"/>
                  </a:cubicBezTo>
                  <a:cubicBezTo>
                    <a:pt x="46" y="9"/>
                    <a:pt x="46" y="9"/>
                    <a:pt x="46" y="9"/>
                  </a:cubicBezTo>
                  <a:cubicBezTo>
                    <a:pt x="46" y="5"/>
                    <a:pt x="46" y="3"/>
                    <a:pt x="48" y="3"/>
                  </a:cubicBezTo>
                  <a:cubicBezTo>
                    <a:pt x="49" y="3"/>
                    <a:pt x="49" y="3"/>
                    <a:pt x="50" y="3"/>
                  </a:cubicBezTo>
                  <a:cubicBezTo>
                    <a:pt x="51" y="3"/>
                    <a:pt x="51" y="2"/>
                    <a:pt x="51" y="2"/>
                  </a:cubicBezTo>
                  <a:cubicBezTo>
                    <a:pt x="51" y="1"/>
                    <a:pt x="50" y="1"/>
                    <a:pt x="50" y="1"/>
                  </a:cubicBezTo>
                  <a:cubicBezTo>
                    <a:pt x="47" y="1"/>
                    <a:pt x="44" y="2"/>
                    <a:pt x="44" y="2"/>
                  </a:cubicBezTo>
                  <a:cubicBezTo>
                    <a:pt x="42" y="2"/>
                    <a:pt x="39" y="1"/>
                    <a:pt x="36" y="1"/>
                  </a:cubicBezTo>
                  <a:cubicBezTo>
                    <a:pt x="35" y="1"/>
                    <a:pt x="35" y="1"/>
                    <a:pt x="35" y="2"/>
                  </a:cubicBezTo>
                  <a:cubicBezTo>
                    <a:pt x="35" y="2"/>
                    <a:pt x="35" y="3"/>
                    <a:pt x="36" y="3"/>
                  </a:cubicBezTo>
                  <a:cubicBezTo>
                    <a:pt x="37" y="3"/>
                    <a:pt x="38" y="3"/>
                    <a:pt x="39" y="3"/>
                  </a:cubicBezTo>
                  <a:cubicBezTo>
                    <a:pt x="40" y="4"/>
                    <a:pt x="41" y="5"/>
                    <a:pt x="41" y="9"/>
                  </a:cubicBezTo>
                  <a:cubicBezTo>
                    <a:pt x="42" y="42"/>
                    <a:pt x="42" y="42"/>
                    <a:pt x="42" y="42"/>
                  </a:cubicBezTo>
                  <a:cubicBezTo>
                    <a:pt x="41" y="42"/>
                    <a:pt x="41" y="42"/>
                    <a:pt x="41" y="42"/>
                  </a:cubicBezTo>
                  <a:cubicBezTo>
                    <a:pt x="40" y="40"/>
                    <a:pt x="32" y="30"/>
                    <a:pt x="28" y="25"/>
                  </a:cubicBezTo>
                  <a:cubicBezTo>
                    <a:pt x="19" y="15"/>
                    <a:pt x="10" y="3"/>
                    <a:pt x="9" y="2"/>
                  </a:cubicBezTo>
                  <a:cubicBezTo>
                    <a:pt x="8" y="1"/>
                    <a:pt x="8" y="0"/>
                    <a:pt x="7" y="0"/>
                  </a:cubicBezTo>
                  <a:cubicBezTo>
                    <a:pt x="6" y="0"/>
                    <a:pt x="6" y="1"/>
                    <a:pt x="6" y="3"/>
                  </a:cubicBezTo>
                  <a:cubicBezTo>
                    <a:pt x="6" y="45"/>
                    <a:pt x="6" y="45"/>
                    <a:pt x="6" y="45"/>
                  </a:cubicBezTo>
                  <a:cubicBezTo>
                    <a:pt x="5" y="51"/>
                    <a:pt x="5" y="53"/>
                    <a:pt x="4" y="54"/>
                  </a:cubicBezTo>
                  <a:cubicBezTo>
                    <a:pt x="3" y="54"/>
                    <a:pt x="2" y="54"/>
                    <a:pt x="1" y="54"/>
                  </a:cubicBezTo>
                  <a:cubicBezTo>
                    <a:pt x="0" y="54"/>
                    <a:pt x="0" y="54"/>
                    <a:pt x="0" y="55"/>
                  </a:cubicBezTo>
                  <a:cubicBezTo>
                    <a:pt x="0" y="55"/>
                    <a:pt x="1" y="55"/>
                    <a:pt x="1" y="55"/>
                  </a:cubicBezTo>
                  <a:cubicBezTo>
                    <a:pt x="4" y="55"/>
                    <a:pt x="7" y="55"/>
                    <a:pt x="8" y="55"/>
                  </a:cubicBezTo>
                  <a:cubicBezTo>
                    <a:pt x="9" y="55"/>
                    <a:pt x="11" y="55"/>
                    <a:pt x="15" y="55"/>
                  </a:cubicBezTo>
                  <a:cubicBezTo>
                    <a:pt x="16" y="55"/>
                    <a:pt x="17" y="55"/>
                    <a:pt x="17" y="55"/>
                  </a:cubicBezTo>
                  <a:cubicBezTo>
                    <a:pt x="17" y="54"/>
                    <a:pt x="16" y="54"/>
                    <a:pt x="16" y="54"/>
                  </a:cubicBezTo>
                  <a:cubicBezTo>
                    <a:pt x="15" y="54"/>
                    <a:pt x="14" y="54"/>
                    <a:pt x="13" y="54"/>
                  </a:cubicBezTo>
                  <a:cubicBezTo>
                    <a:pt x="11" y="53"/>
                    <a:pt x="11" y="51"/>
                    <a:pt x="10" y="46"/>
                  </a:cubicBezTo>
                  <a:lnTo>
                    <a:pt x="10" y="16"/>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2" name="Freeform 322"/>
            <p:cNvSpPr>
              <a:spLocks/>
            </p:cNvSpPr>
            <p:nvPr/>
          </p:nvSpPr>
          <p:spPr bwMode="gray">
            <a:xfrm>
              <a:off x="1651000" y="-811213"/>
              <a:ext cx="190500" cy="201612"/>
            </a:xfrm>
            <a:custGeom>
              <a:avLst/>
              <a:gdLst>
                <a:gd name="T0" fmla="*/ 14 w 51"/>
                <a:gd name="T1" fmla="*/ 23 h 54"/>
                <a:gd name="T2" fmla="*/ 13 w 51"/>
                <a:gd name="T3" fmla="*/ 23 h 54"/>
                <a:gd name="T4" fmla="*/ 13 w 51"/>
                <a:gd name="T5" fmla="*/ 21 h 54"/>
                <a:gd name="T6" fmla="*/ 13 w 51"/>
                <a:gd name="T7" fmla="*/ 6 h 54"/>
                <a:gd name="T8" fmla="*/ 16 w 51"/>
                <a:gd name="T9" fmla="*/ 2 h 54"/>
                <a:gd name="T10" fmla="*/ 17 w 51"/>
                <a:gd name="T11" fmla="*/ 2 h 54"/>
                <a:gd name="T12" fmla="*/ 18 w 51"/>
                <a:gd name="T13" fmla="*/ 1 h 54"/>
                <a:gd name="T14" fmla="*/ 17 w 51"/>
                <a:gd name="T15" fmla="*/ 0 h 54"/>
                <a:gd name="T16" fmla="*/ 10 w 51"/>
                <a:gd name="T17" fmla="*/ 1 h 54"/>
                <a:gd name="T18" fmla="*/ 1 w 51"/>
                <a:gd name="T19" fmla="*/ 0 h 54"/>
                <a:gd name="T20" fmla="*/ 0 w 51"/>
                <a:gd name="T21" fmla="*/ 1 h 54"/>
                <a:gd name="T22" fmla="*/ 1 w 51"/>
                <a:gd name="T23" fmla="*/ 2 h 54"/>
                <a:gd name="T24" fmla="*/ 3 w 51"/>
                <a:gd name="T25" fmla="*/ 2 h 54"/>
                <a:gd name="T26" fmla="*/ 6 w 51"/>
                <a:gd name="T27" fmla="*/ 6 h 54"/>
                <a:gd name="T28" fmla="*/ 6 w 51"/>
                <a:gd name="T29" fmla="*/ 21 h 54"/>
                <a:gd name="T30" fmla="*/ 6 w 51"/>
                <a:gd name="T31" fmla="*/ 34 h 54"/>
                <a:gd name="T32" fmla="*/ 5 w 51"/>
                <a:gd name="T33" fmla="*/ 49 h 54"/>
                <a:gd name="T34" fmla="*/ 4 w 51"/>
                <a:gd name="T35" fmla="*/ 53 h 54"/>
                <a:gd name="T36" fmla="*/ 1 w 51"/>
                <a:gd name="T37" fmla="*/ 53 h 54"/>
                <a:gd name="T38" fmla="*/ 0 w 51"/>
                <a:gd name="T39" fmla="*/ 54 h 54"/>
                <a:gd name="T40" fmla="*/ 2 w 51"/>
                <a:gd name="T41" fmla="*/ 54 h 54"/>
                <a:gd name="T42" fmla="*/ 9 w 51"/>
                <a:gd name="T43" fmla="*/ 54 h 54"/>
                <a:gd name="T44" fmla="*/ 19 w 51"/>
                <a:gd name="T45" fmla="*/ 54 h 54"/>
                <a:gd name="T46" fmla="*/ 20 w 51"/>
                <a:gd name="T47" fmla="*/ 54 h 54"/>
                <a:gd name="T48" fmla="*/ 19 w 51"/>
                <a:gd name="T49" fmla="*/ 53 h 54"/>
                <a:gd name="T50" fmla="*/ 16 w 51"/>
                <a:gd name="T51" fmla="*/ 53 h 54"/>
                <a:gd name="T52" fmla="*/ 14 w 51"/>
                <a:gd name="T53" fmla="*/ 49 h 54"/>
                <a:gd name="T54" fmla="*/ 13 w 51"/>
                <a:gd name="T55" fmla="*/ 34 h 54"/>
                <a:gd name="T56" fmla="*/ 13 w 51"/>
                <a:gd name="T57" fmla="*/ 27 h 54"/>
                <a:gd name="T58" fmla="*/ 14 w 51"/>
                <a:gd name="T59" fmla="*/ 27 h 54"/>
                <a:gd name="T60" fmla="*/ 37 w 51"/>
                <a:gd name="T61" fmla="*/ 27 h 54"/>
                <a:gd name="T62" fmla="*/ 37 w 51"/>
                <a:gd name="T63" fmla="*/ 27 h 54"/>
                <a:gd name="T64" fmla="*/ 37 w 51"/>
                <a:gd name="T65" fmla="*/ 34 h 54"/>
                <a:gd name="T66" fmla="*/ 37 w 51"/>
                <a:gd name="T67" fmla="*/ 49 h 54"/>
                <a:gd name="T68" fmla="*/ 35 w 51"/>
                <a:gd name="T69" fmla="*/ 53 h 54"/>
                <a:gd name="T70" fmla="*/ 33 w 51"/>
                <a:gd name="T71" fmla="*/ 53 h 54"/>
                <a:gd name="T72" fmla="*/ 32 w 51"/>
                <a:gd name="T73" fmla="*/ 54 h 54"/>
                <a:gd name="T74" fmla="*/ 33 w 51"/>
                <a:gd name="T75" fmla="*/ 54 h 54"/>
                <a:gd name="T76" fmla="*/ 41 w 51"/>
                <a:gd name="T77" fmla="*/ 54 h 54"/>
                <a:gd name="T78" fmla="*/ 50 w 51"/>
                <a:gd name="T79" fmla="*/ 54 h 54"/>
                <a:gd name="T80" fmla="*/ 51 w 51"/>
                <a:gd name="T81" fmla="*/ 54 h 54"/>
                <a:gd name="T82" fmla="*/ 50 w 51"/>
                <a:gd name="T83" fmla="*/ 53 h 54"/>
                <a:gd name="T84" fmla="*/ 47 w 51"/>
                <a:gd name="T85" fmla="*/ 53 h 54"/>
                <a:gd name="T86" fmla="*/ 45 w 51"/>
                <a:gd name="T87" fmla="*/ 49 h 54"/>
                <a:gd name="T88" fmla="*/ 45 w 51"/>
                <a:gd name="T89" fmla="*/ 34 h 54"/>
                <a:gd name="T90" fmla="*/ 45 w 51"/>
                <a:gd name="T91" fmla="*/ 21 h 54"/>
                <a:gd name="T92" fmla="*/ 45 w 51"/>
                <a:gd name="T93" fmla="*/ 6 h 54"/>
                <a:gd name="T94" fmla="*/ 47 w 51"/>
                <a:gd name="T95" fmla="*/ 2 h 54"/>
                <a:gd name="T96" fmla="*/ 49 w 51"/>
                <a:gd name="T97" fmla="*/ 2 h 54"/>
                <a:gd name="T98" fmla="*/ 50 w 51"/>
                <a:gd name="T99" fmla="*/ 1 h 54"/>
                <a:gd name="T100" fmla="*/ 49 w 51"/>
                <a:gd name="T101" fmla="*/ 0 h 54"/>
                <a:gd name="T102" fmla="*/ 41 w 51"/>
                <a:gd name="T103" fmla="*/ 1 h 54"/>
                <a:gd name="T104" fmla="*/ 32 w 51"/>
                <a:gd name="T105" fmla="*/ 0 h 54"/>
                <a:gd name="T106" fmla="*/ 31 w 51"/>
                <a:gd name="T107" fmla="*/ 1 h 54"/>
                <a:gd name="T108" fmla="*/ 32 w 51"/>
                <a:gd name="T109" fmla="*/ 2 h 54"/>
                <a:gd name="T110" fmla="*/ 34 w 51"/>
                <a:gd name="T111" fmla="*/ 2 h 54"/>
                <a:gd name="T112" fmla="*/ 37 w 51"/>
                <a:gd name="T113" fmla="*/ 6 h 54"/>
                <a:gd name="T114" fmla="*/ 37 w 51"/>
                <a:gd name="T115" fmla="*/ 21 h 54"/>
                <a:gd name="T116" fmla="*/ 37 w 51"/>
                <a:gd name="T117" fmla="*/ 23 h 54"/>
                <a:gd name="T118" fmla="*/ 37 w 51"/>
                <a:gd name="T119" fmla="*/ 23 h 54"/>
                <a:gd name="T120" fmla="*/ 14 w 51"/>
                <a:gd name="T121" fmla="*/ 2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 h="54">
                  <a:moveTo>
                    <a:pt x="14" y="23"/>
                  </a:moveTo>
                  <a:cubicBezTo>
                    <a:pt x="13" y="23"/>
                    <a:pt x="13" y="23"/>
                    <a:pt x="13" y="23"/>
                  </a:cubicBezTo>
                  <a:cubicBezTo>
                    <a:pt x="13" y="21"/>
                    <a:pt x="13" y="21"/>
                    <a:pt x="13" y="21"/>
                  </a:cubicBezTo>
                  <a:cubicBezTo>
                    <a:pt x="13" y="10"/>
                    <a:pt x="13" y="8"/>
                    <a:pt x="13" y="6"/>
                  </a:cubicBezTo>
                  <a:cubicBezTo>
                    <a:pt x="13" y="3"/>
                    <a:pt x="14" y="2"/>
                    <a:pt x="16" y="2"/>
                  </a:cubicBezTo>
                  <a:cubicBezTo>
                    <a:pt x="16" y="2"/>
                    <a:pt x="17" y="2"/>
                    <a:pt x="17" y="2"/>
                  </a:cubicBezTo>
                  <a:cubicBezTo>
                    <a:pt x="18" y="2"/>
                    <a:pt x="18" y="1"/>
                    <a:pt x="18" y="1"/>
                  </a:cubicBezTo>
                  <a:cubicBezTo>
                    <a:pt x="18" y="0"/>
                    <a:pt x="18" y="0"/>
                    <a:pt x="17" y="0"/>
                  </a:cubicBezTo>
                  <a:cubicBezTo>
                    <a:pt x="15" y="0"/>
                    <a:pt x="11" y="1"/>
                    <a:pt x="10" y="1"/>
                  </a:cubicBezTo>
                  <a:cubicBezTo>
                    <a:pt x="8" y="1"/>
                    <a:pt x="4" y="0"/>
                    <a:pt x="1" y="0"/>
                  </a:cubicBezTo>
                  <a:cubicBezTo>
                    <a:pt x="0" y="0"/>
                    <a:pt x="0" y="0"/>
                    <a:pt x="0" y="1"/>
                  </a:cubicBezTo>
                  <a:cubicBezTo>
                    <a:pt x="0" y="1"/>
                    <a:pt x="0" y="2"/>
                    <a:pt x="1" y="2"/>
                  </a:cubicBezTo>
                  <a:cubicBezTo>
                    <a:pt x="1" y="2"/>
                    <a:pt x="2" y="2"/>
                    <a:pt x="3" y="2"/>
                  </a:cubicBezTo>
                  <a:cubicBezTo>
                    <a:pt x="5" y="2"/>
                    <a:pt x="5" y="3"/>
                    <a:pt x="6" y="6"/>
                  </a:cubicBezTo>
                  <a:cubicBezTo>
                    <a:pt x="6" y="8"/>
                    <a:pt x="6" y="10"/>
                    <a:pt x="6" y="21"/>
                  </a:cubicBezTo>
                  <a:cubicBezTo>
                    <a:pt x="6" y="34"/>
                    <a:pt x="6" y="34"/>
                    <a:pt x="6" y="34"/>
                  </a:cubicBezTo>
                  <a:cubicBezTo>
                    <a:pt x="6" y="40"/>
                    <a:pt x="6" y="46"/>
                    <a:pt x="5" y="49"/>
                  </a:cubicBezTo>
                  <a:cubicBezTo>
                    <a:pt x="5" y="51"/>
                    <a:pt x="5" y="52"/>
                    <a:pt x="4" y="53"/>
                  </a:cubicBezTo>
                  <a:cubicBezTo>
                    <a:pt x="3" y="53"/>
                    <a:pt x="2" y="53"/>
                    <a:pt x="1" y="53"/>
                  </a:cubicBezTo>
                  <a:cubicBezTo>
                    <a:pt x="1" y="53"/>
                    <a:pt x="0" y="53"/>
                    <a:pt x="0" y="54"/>
                  </a:cubicBezTo>
                  <a:cubicBezTo>
                    <a:pt x="0" y="54"/>
                    <a:pt x="1" y="54"/>
                    <a:pt x="2" y="54"/>
                  </a:cubicBezTo>
                  <a:cubicBezTo>
                    <a:pt x="4" y="54"/>
                    <a:pt x="8" y="54"/>
                    <a:pt x="9" y="54"/>
                  </a:cubicBezTo>
                  <a:cubicBezTo>
                    <a:pt x="11" y="54"/>
                    <a:pt x="15" y="54"/>
                    <a:pt x="19" y="54"/>
                  </a:cubicBezTo>
                  <a:cubicBezTo>
                    <a:pt x="19" y="54"/>
                    <a:pt x="20" y="54"/>
                    <a:pt x="20" y="54"/>
                  </a:cubicBezTo>
                  <a:cubicBezTo>
                    <a:pt x="20" y="53"/>
                    <a:pt x="20" y="53"/>
                    <a:pt x="19" y="53"/>
                  </a:cubicBezTo>
                  <a:cubicBezTo>
                    <a:pt x="18" y="53"/>
                    <a:pt x="17" y="53"/>
                    <a:pt x="16" y="53"/>
                  </a:cubicBezTo>
                  <a:cubicBezTo>
                    <a:pt x="14" y="52"/>
                    <a:pt x="14" y="51"/>
                    <a:pt x="14" y="49"/>
                  </a:cubicBezTo>
                  <a:cubicBezTo>
                    <a:pt x="13" y="46"/>
                    <a:pt x="13" y="40"/>
                    <a:pt x="13" y="34"/>
                  </a:cubicBezTo>
                  <a:cubicBezTo>
                    <a:pt x="13" y="27"/>
                    <a:pt x="13" y="27"/>
                    <a:pt x="13" y="27"/>
                  </a:cubicBezTo>
                  <a:cubicBezTo>
                    <a:pt x="13" y="27"/>
                    <a:pt x="13" y="27"/>
                    <a:pt x="14" y="27"/>
                  </a:cubicBezTo>
                  <a:cubicBezTo>
                    <a:pt x="37" y="27"/>
                    <a:pt x="37" y="27"/>
                    <a:pt x="37" y="27"/>
                  </a:cubicBezTo>
                  <a:cubicBezTo>
                    <a:pt x="37" y="27"/>
                    <a:pt x="37" y="27"/>
                    <a:pt x="37" y="27"/>
                  </a:cubicBezTo>
                  <a:cubicBezTo>
                    <a:pt x="37" y="34"/>
                    <a:pt x="37" y="34"/>
                    <a:pt x="37" y="34"/>
                  </a:cubicBezTo>
                  <a:cubicBezTo>
                    <a:pt x="37" y="40"/>
                    <a:pt x="37" y="46"/>
                    <a:pt x="37" y="49"/>
                  </a:cubicBezTo>
                  <a:cubicBezTo>
                    <a:pt x="37" y="51"/>
                    <a:pt x="36" y="52"/>
                    <a:pt x="35" y="53"/>
                  </a:cubicBezTo>
                  <a:cubicBezTo>
                    <a:pt x="34" y="53"/>
                    <a:pt x="34" y="53"/>
                    <a:pt x="33" y="53"/>
                  </a:cubicBezTo>
                  <a:cubicBezTo>
                    <a:pt x="32" y="53"/>
                    <a:pt x="32" y="53"/>
                    <a:pt x="32" y="54"/>
                  </a:cubicBezTo>
                  <a:cubicBezTo>
                    <a:pt x="32" y="54"/>
                    <a:pt x="32" y="54"/>
                    <a:pt x="33" y="54"/>
                  </a:cubicBezTo>
                  <a:cubicBezTo>
                    <a:pt x="36" y="54"/>
                    <a:pt x="39" y="54"/>
                    <a:pt x="41" y="54"/>
                  </a:cubicBezTo>
                  <a:cubicBezTo>
                    <a:pt x="42" y="54"/>
                    <a:pt x="46" y="54"/>
                    <a:pt x="50" y="54"/>
                  </a:cubicBezTo>
                  <a:cubicBezTo>
                    <a:pt x="51" y="54"/>
                    <a:pt x="51" y="54"/>
                    <a:pt x="51" y="54"/>
                  </a:cubicBezTo>
                  <a:cubicBezTo>
                    <a:pt x="51" y="53"/>
                    <a:pt x="51" y="53"/>
                    <a:pt x="50" y="53"/>
                  </a:cubicBezTo>
                  <a:cubicBezTo>
                    <a:pt x="50" y="53"/>
                    <a:pt x="48" y="53"/>
                    <a:pt x="47" y="53"/>
                  </a:cubicBezTo>
                  <a:cubicBezTo>
                    <a:pt x="46" y="52"/>
                    <a:pt x="45" y="51"/>
                    <a:pt x="45" y="49"/>
                  </a:cubicBezTo>
                  <a:cubicBezTo>
                    <a:pt x="45" y="46"/>
                    <a:pt x="45" y="40"/>
                    <a:pt x="45" y="34"/>
                  </a:cubicBezTo>
                  <a:cubicBezTo>
                    <a:pt x="45" y="21"/>
                    <a:pt x="45" y="21"/>
                    <a:pt x="45" y="21"/>
                  </a:cubicBezTo>
                  <a:cubicBezTo>
                    <a:pt x="45" y="10"/>
                    <a:pt x="45" y="8"/>
                    <a:pt x="45" y="6"/>
                  </a:cubicBezTo>
                  <a:cubicBezTo>
                    <a:pt x="45" y="3"/>
                    <a:pt x="45" y="2"/>
                    <a:pt x="47" y="2"/>
                  </a:cubicBezTo>
                  <a:cubicBezTo>
                    <a:pt x="48" y="2"/>
                    <a:pt x="48" y="2"/>
                    <a:pt x="49" y="2"/>
                  </a:cubicBezTo>
                  <a:cubicBezTo>
                    <a:pt x="50" y="2"/>
                    <a:pt x="50" y="1"/>
                    <a:pt x="50" y="1"/>
                  </a:cubicBezTo>
                  <a:cubicBezTo>
                    <a:pt x="50" y="0"/>
                    <a:pt x="49" y="0"/>
                    <a:pt x="49" y="0"/>
                  </a:cubicBezTo>
                  <a:cubicBezTo>
                    <a:pt x="46" y="0"/>
                    <a:pt x="42" y="1"/>
                    <a:pt x="41" y="1"/>
                  </a:cubicBezTo>
                  <a:cubicBezTo>
                    <a:pt x="39" y="1"/>
                    <a:pt x="36" y="0"/>
                    <a:pt x="32" y="0"/>
                  </a:cubicBezTo>
                  <a:cubicBezTo>
                    <a:pt x="31" y="0"/>
                    <a:pt x="31" y="0"/>
                    <a:pt x="31" y="1"/>
                  </a:cubicBezTo>
                  <a:cubicBezTo>
                    <a:pt x="31" y="1"/>
                    <a:pt x="31" y="2"/>
                    <a:pt x="32" y="2"/>
                  </a:cubicBezTo>
                  <a:cubicBezTo>
                    <a:pt x="33" y="2"/>
                    <a:pt x="34" y="2"/>
                    <a:pt x="34" y="2"/>
                  </a:cubicBezTo>
                  <a:cubicBezTo>
                    <a:pt x="36" y="2"/>
                    <a:pt x="37" y="3"/>
                    <a:pt x="37" y="6"/>
                  </a:cubicBezTo>
                  <a:cubicBezTo>
                    <a:pt x="37" y="8"/>
                    <a:pt x="37" y="10"/>
                    <a:pt x="37" y="21"/>
                  </a:cubicBezTo>
                  <a:cubicBezTo>
                    <a:pt x="37" y="23"/>
                    <a:pt x="37" y="23"/>
                    <a:pt x="37" y="23"/>
                  </a:cubicBezTo>
                  <a:cubicBezTo>
                    <a:pt x="37" y="23"/>
                    <a:pt x="37" y="23"/>
                    <a:pt x="37" y="23"/>
                  </a:cubicBezTo>
                  <a:lnTo>
                    <a:pt x="14" y="23"/>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3" name="Freeform 323"/>
            <p:cNvSpPr>
              <a:spLocks/>
            </p:cNvSpPr>
            <p:nvPr/>
          </p:nvSpPr>
          <p:spPr bwMode="gray">
            <a:xfrm>
              <a:off x="1882775" y="-811213"/>
              <a:ext cx="112713" cy="204787"/>
            </a:xfrm>
            <a:custGeom>
              <a:avLst/>
              <a:gdLst>
                <a:gd name="T0" fmla="*/ 6 w 30"/>
                <a:gd name="T1" fmla="*/ 34 h 55"/>
                <a:gd name="T2" fmla="*/ 5 w 30"/>
                <a:gd name="T3" fmla="*/ 49 h 55"/>
                <a:gd name="T4" fmla="*/ 4 w 30"/>
                <a:gd name="T5" fmla="*/ 53 h 55"/>
                <a:gd name="T6" fmla="*/ 2 w 30"/>
                <a:gd name="T7" fmla="*/ 53 h 55"/>
                <a:gd name="T8" fmla="*/ 1 w 30"/>
                <a:gd name="T9" fmla="*/ 54 h 55"/>
                <a:gd name="T10" fmla="*/ 2 w 30"/>
                <a:gd name="T11" fmla="*/ 54 h 55"/>
                <a:gd name="T12" fmla="*/ 9 w 30"/>
                <a:gd name="T13" fmla="*/ 54 h 55"/>
                <a:gd name="T14" fmla="*/ 26 w 30"/>
                <a:gd name="T15" fmla="*/ 55 h 55"/>
                <a:gd name="T16" fmla="*/ 29 w 30"/>
                <a:gd name="T17" fmla="*/ 53 h 55"/>
                <a:gd name="T18" fmla="*/ 30 w 30"/>
                <a:gd name="T19" fmla="*/ 45 h 55"/>
                <a:gd name="T20" fmla="*/ 30 w 30"/>
                <a:gd name="T21" fmla="*/ 43 h 55"/>
                <a:gd name="T22" fmla="*/ 29 w 30"/>
                <a:gd name="T23" fmla="*/ 45 h 55"/>
                <a:gd name="T24" fmla="*/ 26 w 30"/>
                <a:gd name="T25" fmla="*/ 50 h 55"/>
                <a:gd name="T26" fmla="*/ 21 w 30"/>
                <a:gd name="T27" fmla="*/ 51 h 55"/>
                <a:gd name="T28" fmla="*/ 13 w 30"/>
                <a:gd name="T29" fmla="*/ 45 h 55"/>
                <a:gd name="T30" fmla="*/ 13 w 30"/>
                <a:gd name="T31" fmla="*/ 34 h 55"/>
                <a:gd name="T32" fmla="*/ 13 w 30"/>
                <a:gd name="T33" fmla="*/ 28 h 55"/>
                <a:gd name="T34" fmla="*/ 14 w 30"/>
                <a:gd name="T35" fmla="*/ 27 h 55"/>
                <a:gd name="T36" fmla="*/ 22 w 30"/>
                <a:gd name="T37" fmla="*/ 27 h 55"/>
                <a:gd name="T38" fmla="*/ 26 w 30"/>
                <a:gd name="T39" fmla="*/ 30 h 55"/>
                <a:gd name="T40" fmla="*/ 26 w 30"/>
                <a:gd name="T41" fmla="*/ 33 h 55"/>
                <a:gd name="T42" fmla="*/ 27 w 30"/>
                <a:gd name="T43" fmla="*/ 33 h 55"/>
                <a:gd name="T44" fmla="*/ 27 w 30"/>
                <a:gd name="T45" fmla="*/ 32 h 55"/>
                <a:gd name="T46" fmla="*/ 27 w 30"/>
                <a:gd name="T47" fmla="*/ 27 h 55"/>
                <a:gd name="T48" fmla="*/ 28 w 30"/>
                <a:gd name="T49" fmla="*/ 22 h 55"/>
                <a:gd name="T50" fmla="*/ 27 w 30"/>
                <a:gd name="T51" fmla="*/ 22 h 55"/>
                <a:gd name="T52" fmla="*/ 26 w 30"/>
                <a:gd name="T53" fmla="*/ 22 h 55"/>
                <a:gd name="T54" fmla="*/ 24 w 30"/>
                <a:gd name="T55" fmla="*/ 24 h 55"/>
                <a:gd name="T56" fmla="*/ 14 w 30"/>
                <a:gd name="T57" fmla="*/ 24 h 55"/>
                <a:gd name="T58" fmla="*/ 13 w 30"/>
                <a:gd name="T59" fmla="*/ 23 h 55"/>
                <a:gd name="T60" fmla="*/ 13 w 30"/>
                <a:gd name="T61" fmla="*/ 5 h 55"/>
                <a:gd name="T62" fmla="*/ 14 w 30"/>
                <a:gd name="T63" fmla="*/ 4 h 55"/>
                <a:gd name="T64" fmla="*/ 22 w 30"/>
                <a:gd name="T65" fmla="*/ 4 h 55"/>
                <a:gd name="T66" fmla="*/ 26 w 30"/>
                <a:gd name="T67" fmla="*/ 7 h 55"/>
                <a:gd name="T68" fmla="*/ 27 w 30"/>
                <a:gd name="T69" fmla="*/ 10 h 55"/>
                <a:gd name="T70" fmla="*/ 27 w 30"/>
                <a:gd name="T71" fmla="*/ 11 h 55"/>
                <a:gd name="T72" fmla="*/ 28 w 30"/>
                <a:gd name="T73" fmla="*/ 10 h 55"/>
                <a:gd name="T74" fmla="*/ 28 w 30"/>
                <a:gd name="T75" fmla="*/ 5 h 55"/>
                <a:gd name="T76" fmla="*/ 29 w 30"/>
                <a:gd name="T77" fmla="*/ 0 h 55"/>
                <a:gd name="T78" fmla="*/ 28 w 30"/>
                <a:gd name="T79" fmla="*/ 0 h 55"/>
                <a:gd name="T80" fmla="*/ 27 w 30"/>
                <a:gd name="T81" fmla="*/ 0 h 55"/>
                <a:gd name="T82" fmla="*/ 25 w 30"/>
                <a:gd name="T83" fmla="*/ 0 h 55"/>
                <a:gd name="T84" fmla="*/ 10 w 30"/>
                <a:gd name="T85" fmla="*/ 1 h 55"/>
                <a:gd name="T86" fmla="*/ 1 w 30"/>
                <a:gd name="T87" fmla="*/ 0 h 55"/>
                <a:gd name="T88" fmla="*/ 0 w 30"/>
                <a:gd name="T89" fmla="*/ 1 h 55"/>
                <a:gd name="T90" fmla="*/ 1 w 30"/>
                <a:gd name="T91" fmla="*/ 2 h 55"/>
                <a:gd name="T92" fmla="*/ 3 w 30"/>
                <a:gd name="T93" fmla="*/ 2 h 55"/>
                <a:gd name="T94" fmla="*/ 6 w 30"/>
                <a:gd name="T95" fmla="*/ 6 h 55"/>
                <a:gd name="T96" fmla="*/ 6 w 30"/>
                <a:gd name="T97" fmla="*/ 21 h 55"/>
                <a:gd name="T98" fmla="*/ 6 w 30"/>
                <a:gd name="T99" fmla="*/ 3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 h="55">
                  <a:moveTo>
                    <a:pt x="6" y="34"/>
                  </a:moveTo>
                  <a:cubicBezTo>
                    <a:pt x="6" y="40"/>
                    <a:pt x="6" y="46"/>
                    <a:pt x="5" y="49"/>
                  </a:cubicBezTo>
                  <a:cubicBezTo>
                    <a:pt x="5" y="51"/>
                    <a:pt x="5" y="52"/>
                    <a:pt x="4" y="53"/>
                  </a:cubicBezTo>
                  <a:cubicBezTo>
                    <a:pt x="3" y="53"/>
                    <a:pt x="2" y="53"/>
                    <a:pt x="2" y="53"/>
                  </a:cubicBezTo>
                  <a:cubicBezTo>
                    <a:pt x="1" y="53"/>
                    <a:pt x="1" y="53"/>
                    <a:pt x="1" y="54"/>
                  </a:cubicBezTo>
                  <a:cubicBezTo>
                    <a:pt x="1" y="54"/>
                    <a:pt x="1" y="54"/>
                    <a:pt x="2" y="54"/>
                  </a:cubicBezTo>
                  <a:cubicBezTo>
                    <a:pt x="4" y="54"/>
                    <a:pt x="8" y="54"/>
                    <a:pt x="9" y="54"/>
                  </a:cubicBezTo>
                  <a:cubicBezTo>
                    <a:pt x="13" y="54"/>
                    <a:pt x="17" y="55"/>
                    <a:pt x="26" y="55"/>
                  </a:cubicBezTo>
                  <a:cubicBezTo>
                    <a:pt x="28" y="55"/>
                    <a:pt x="29" y="55"/>
                    <a:pt x="29" y="53"/>
                  </a:cubicBezTo>
                  <a:cubicBezTo>
                    <a:pt x="30" y="51"/>
                    <a:pt x="30" y="46"/>
                    <a:pt x="30" y="45"/>
                  </a:cubicBezTo>
                  <a:cubicBezTo>
                    <a:pt x="30" y="44"/>
                    <a:pt x="30" y="43"/>
                    <a:pt x="30" y="43"/>
                  </a:cubicBezTo>
                  <a:cubicBezTo>
                    <a:pt x="29" y="43"/>
                    <a:pt x="29" y="44"/>
                    <a:pt x="29" y="45"/>
                  </a:cubicBezTo>
                  <a:cubicBezTo>
                    <a:pt x="29" y="47"/>
                    <a:pt x="28" y="49"/>
                    <a:pt x="26" y="50"/>
                  </a:cubicBezTo>
                  <a:cubicBezTo>
                    <a:pt x="25" y="51"/>
                    <a:pt x="22" y="51"/>
                    <a:pt x="21" y="51"/>
                  </a:cubicBezTo>
                  <a:cubicBezTo>
                    <a:pt x="14" y="51"/>
                    <a:pt x="14" y="50"/>
                    <a:pt x="13" y="45"/>
                  </a:cubicBezTo>
                  <a:cubicBezTo>
                    <a:pt x="13" y="43"/>
                    <a:pt x="13" y="36"/>
                    <a:pt x="13" y="34"/>
                  </a:cubicBezTo>
                  <a:cubicBezTo>
                    <a:pt x="13" y="28"/>
                    <a:pt x="13" y="28"/>
                    <a:pt x="13" y="28"/>
                  </a:cubicBezTo>
                  <a:cubicBezTo>
                    <a:pt x="13" y="28"/>
                    <a:pt x="13" y="27"/>
                    <a:pt x="14" y="27"/>
                  </a:cubicBezTo>
                  <a:cubicBezTo>
                    <a:pt x="15" y="27"/>
                    <a:pt x="21" y="27"/>
                    <a:pt x="22" y="27"/>
                  </a:cubicBezTo>
                  <a:cubicBezTo>
                    <a:pt x="25" y="28"/>
                    <a:pt x="25" y="29"/>
                    <a:pt x="26" y="30"/>
                  </a:cubicBezTo>
                  <a:cubicBezTo>
                    <a:pt x="26" y="31"/>
                    <a:pt x="26" y="32"/>
                    <a:pt x="26" y="33"/>
                  </a:cubicBezTo>
                  <a:cubicBezTo>
                    <a:pt x="26" y="33"/>
                    <a:pt x="26" y="33"/>
                    <a:pt x="27" y="33"/>
                  </a:cubicBezTo>
                  <a:cubicBezTo>
                    <a:pt x="27" y="33"/>
                    <a:pt x="27" y="33"/>
                    <a:pt x="27" y="32"/>
                  </a:cubicBezTo>
                  <a:cubicBezTo>
                    <a:pt x="27" y="32"/>
                    <a:pt x="27" y="29"/>
                    <a:pt x="27" y="27"/>
                  </a:cubicBezTo>
                  <a:cubicBezTo>
                    <a:pt x="28" y="24"/>
                    <a:pt x="28" y="23"/>
                    <a:pt x="28" y="22"/>
                  </a:cubicBezTo>
                  <a:cubicBezTo>
                    <a:pt x="28" y="22"/>
                    <a:pt x="28" y="22"/>
                    <a:pt x="27" y="22"/>
                  </a:cubicBezTo>
                  <a:cubicBezTo>
                    <a:pt x="27" y="22"/>
                    <a:pt x="27" y="22"/>
                    <a:pt x="26" y="22"/>
                  </a:cubicBezTo>
                  <a:cubicBezTo>
                    <a:pt x="26" y="23"/>
                    <a:pt x="25" y="23"/>
                    <a:pt x="24" y="24"/>
                  </a:cubicBezTo>
                  <a:cubicBezTo>
                    <a:pt x="22" y="24"/>
                    <a:pt x="15" y="24"/>
                    <a:pt x="14" y="24"/>
                  </a:cubicBezTo>
                  <a:cubicBezTo>
                    <a:pt x="13" y="24"/>
                    <a:pt x="13" y="23"/>
                    <a:pt x="13" y="23"/>
                  </a:cubicBezTo>
                  <a:cubicBezTo>
                    <a:pt x="13" y="5"/>
                    <a:pt x="13" y="5"/>
                    <a:pt x="13" y="5"/>
                  </a:cubicBezTo>
                  <a:cubicBezTo>
                    <a:pt x="13" y="4"/>
                    <a:pt x="14" y="4"/>
                    <a:pt x="14" y="4"/>
                  </a:cubicBezTo>
                  <a:cubicBezTo>
                    <a:pt x="15" y="4"/>
                    <a:pt x="21" y="4"/>
                    <a:pt x="22" y="4"/>
                  </a:cubicBezTo>
                  <a:cubicBezTo>
                    <a:pt x="25" y="5"/>
                    <a:pt x="26" y="6"/>
                    <a:pt x="26" y="7"/>
                  </a:cubicBezTo>
                  <a:cubicBezTo>
                    <a:pt x="27" y="8"/>
                    <a:pt x="27" y="9"/>
                    <a:pt x="27" y="10"/>
                  </a:cubicBezTo>
                  <a:cubicBezTo>
                    <a:pt x="27" y="10"/>
                    <a:pt x="27" y="11"/>
                    <a:pt x="27" y="11"/>
                  </a:cubicBezTo>
                  <a:cubicBezTo>
                    <a:pt x="28" y="11"/>
                    <a:pt x="28" y="10"/>
                    <a:pt x="28" y="10"/>
                  </a:cubicBezTo>
                  <a:cubicBezTo>
                    <a:pt x="28" y="9"/>
                    <a:pt x="28" y="6"/>
                    <a:pt x="28" y="5"/>
                  </a:cubicBezTo>
                  <a:cubicBezTo>
                    <a:pt x="28" y="2"/>
                    <a:pt x="29" y="1"/>
                    <a:pt x="29" y="0"/>
                  </a:cubicBezTo>
                  <a:cubicBezTo>
                    <a:pt x="29" y="0"/>
                    <a:pt x="29" y="0"/>
                    <a:pt x="28" y="0"/>
                  </a:cubicBezTo>
                  <a:cubicBezTo>
                    <a:pt x="28" y="0"/>
                    <a:pt x="28" y="0"/>
                    <a:pt x="27" y="0"/>
                  </a:cubicBezTo>
                  <a:cubicBezTo>
                    <a:pt x="27" y="0"/>
                    <a:pt x="26" y="0"/>
                    <a:pt x="25" y="0"/>
                  </a:cubicBezTo>
                  <a:cubicBezTo>
                    <a:pt x="24" y="1"/>
                    <a:pt x="12" y="1"/>
                    <a:pt x="10" y="1"/>
                  </a:cubicBezTo>
                  <a:cubicBezTo>
                    <a:pt x="8" y="1"/>
                    <a:pt x="4" y="0"/>
                    <a:pt x="1" y="0"/>
                  </a:cubicBezTo>
                  <a:cubicBezTo>
                    <a:pt x="0" y="0"/>
                    <a:pt x="0" y="0"/>
                    <a:pt x="0" y="1"/>
                  </a:cubicBezTo>
                  <a:cubicBezTo>
                    <a:pt x="0" y="1"/>
                    <a:pt x="0" y="2"/>
                    <a:pt x="1" y="2"/>
                  </a:cubicBezTo>
                  <a:cubicBezTo>
                    <a:pt x="2" y="2"/>
                    <a:pt x="3" y="2"/>
                    <a:pt x="3" y="2"/>
                  </a:cubicBezTo>
                  <a:cubicBezTo>
                    <a:pt x="5" y="2"/>
                    <a:pt x="6" y="3"/>
                    <a:pt x="6" y="6"/>
                  </a:cubicBezTo>
                  <a:cubicBezTo>
                    <a:pt x="6" y="8"/>
                    <a:pt x="6" y="10"/>
                    <a:pt x="6" y="21"/>
                  </a:cubicBezTo>
                  <a:lnTo>
                    <a:pt x="6" y="34"/>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4" name="Freeform 324"/>
            <p:cNvSpPr>
              <a:spLocks/>
            </p:cNvSpPr>
            <p:nvPr/>
          </p:nvSpPr>
          <p:spPr bwMode="gray">
            <a:xfrm>
              <a:off x="2039938" y="-811213"/>
              <a:ext cx="71438" cy="201612"/>
            </a:xfrm>
            <a:custGeom>
              <a:avLst/>
              <a:gdLst>
                <a:gd name="T0" fmla="*/ 5 w 19"/>
                <a:gd name="T1" fmla="*/ 34 h 54"/>
                <a:gd name="T2" fmla="*/ 5 w 19"/>
                <a:gd name="T3" fmla="*/ 49 h 54"/>
                <a:gd name="T4" fmla="*/ 3 w 19"/>
                <a:gd name="T5" fmla="*/ 53 h 54"/>
                <a:gd name="T6" fmla="*/ 1 w 19"/>
                <a:gd name="T7" fmla="*/ 53 h 54"/>
                <a:gd name="T8" fmla="*/ 0 w 19"/>
                <a:gd name="T9" fmla="*/ 54 h 54"/>
                <a:gd name="T10" fmla="*/ 1 w 19"/>
                <a:gd name="T11" fmla="*/ 54 h 54"/>
                <a:gd name="T12" fmla="*/ 9 w 19"/>
                <a:gd name="T13" fmla="*/ 54 h 54"/>
                <a:gd name="T14" fmla="*/ 18 w 19"/>
                <a:gd name="T15" fmla="*/ 54 h 54"/>
                <a:gd name="T16" fmla="*/ 19 w 19"/>
                <a:gd name="T17" fmla="*/ 54 h 54"/>
                <a:gd name="T18" fmla="*/ 19 w 19"/>
                <a:gd name="T19" fmla="*/ 53 h 54"/>
                <a:gd name="T20" fmla="*/ 15 w 19"/>
                <a:gd name="T21" fmla="*/ 53 h 54"/>
                <a:gd name="T22" fmla="*/ 13 w 19"/>
                <a:gd name="T23" fmla="*/ 49 h 54"/>
                <a:gd name="T24" fmla="*/ 13 w 19"/>
                <a:gd name="T25" fmla="*/ 34 h 54"/>
                <a:gd name="T26" fmla="*/ 13 w 19"/>
                <a:gd name="T27" fmla="*/ 21 h 54"/>
                <a:gd name="T28" fmla="*/ 13 w 19"/>
                <a:gd name="T29" fmla="*/ 6 h 54"/>
                <a:gd name="T30" fmla="*/ 15 w 19"/>
                <a:gd name="T31" fmla="*/ 2 h 54"/>
                <a:gd name="T32" fmla="*/ 17 w 19"/>
                <a:gd name="T33" fmla="*/ 2 h 54"/>
                <a:gd name="T34" fmla="*/ 18 w 19"/>
                <a:gd name="T35" fmla="*/ 1 h 54"/>
                <a:gd name="T36" fmla="*/ 17 w 19"/>
                <a:gd name="T37" fmla="*/ 0 h 54"/>
                <a:gd name="T38" fmla="*/ 9 w 19"/>
                <a:gd name="T39" fmla="*/ 1 h 54"/>
                <a:gd name="T40" fmla="*/ 1 w 19"/>
                <a:gd name="T41" fmla="*/ 0 h 54"/>
                <a:gd name="T42" fmla="*/ 0 w 19"/>
                <a:gd name="T43" fmla="*/ 1 h 54"/>
                <a:gd name="T44" fmla="*/ 1 w 19"/>
                <a:gd name="T45" fmla="*/ 2 h 54"/>
                <a:gd name="T46" fmla="*/ 3 w 19"/>
                <a:gd name="T47" fmla="*/ 2 h 54"/>
                <a:gd name="T48" fmla="*/ 5 w 19"/>
                <a:gd name="T49" fmla="*/ 6 h 54"/>
                <a:gd name="T50" fmla="*/ 5 w 19"/>
                <a:gd name="T51" fmla="*/ 21 h 54"/>
                <a:gd name="T52" fmla="*/ 5 w 19"/>
                <a:gd name="T53" fmla="*/ 3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54">
                  <a:moveTo>
                    <a:pt x="5" y="34"/>
                  </a:moveTo>
                  <a:cubicBezTo>
                    <a:pt x="5" y="41"/>
                    <a:pt x="5" y="46"/>
                    <a:pt x="5" y="49"/>
                  </a:cubicBezTo>
                  <a:cubicBezTo>
                    <a:pt x="5" y="51"/>
                    <a:pt x="4" y="52"/>
                    <a:pt x="3" y="53"/>
                  </a:cubicBezTo>
                  <a:cubicBezTo>
                    <a:pt x="3" y="53"/>
                    <a:pt x="2" y="53"/>
                    <a:pt x="1" y="53"/>
                  </a:cubicBezTo>
                  <a:cubicBezTo>
                    <a:pt x="0" y="53"/>
                    <a:pt x="0" y="53"/>
                    <a:pt x="0" y="54"/>
                  </a:cubicBezTo>
                  <a:cubicBezTo>
                    <a:pt x="0" y="54"/>
                    <a:pt x="0" y="54"/>
                    <a:pt x="1" y="54"/>
                  </a:cubicBezTo>
                  <a:cubicBezTo>
                    <a:pt x="4" y="54"/>
                    <a:pt x="7" y="54"/>
                    <a:pt x="9" y="54"/>
                  </a:cubicBezTo>
                  <a:cubicBezTo>
                    <a:pt x="11" y="54"/>
                    <a:pt x="14" y="54"/>
                    <a:pt x="18" y="54"/>
                  </a:cubicBezTo>
                  <a:cubicBezTo>
                    <a:pt x="19" y="54"/>
                    <a:pt x="19" y="54"/>
                    <a:pt x="19" y="54"/>
                  </a:cubicBezTo>
                  <a:cubicBezTo>
                    <a:pt x="19" y="53"/>
                    <a:pt x="19" y="53"/>
                    <a:pt x="19" y="53"/>
                  </a:cubicBezTo>
                  <a:cubicBezTo>
                    <a:pt x="18" y="53"/>
                    <a:pt x="16" y="53"/>
                    <a:pt x="15" y="53"/>
                  </a:cubicBezTo>
                  <a:cubicBezTo>
                    <a:pt x="14" y="52"/>
                    <a:pt x="13" y="51"/>
                    <a:pt x="13" y="49"/>
                  </a:cubicBezTo>
                  <a:cubicBezTo>
                    <a:pt x="13" y="46"/>
                    <a:pt x="13" y="41"/>
                    <a:pt x="13" y="34"/>
                  </a:cubicBezTo>
                  <a:cubicBezTo>
                    <a:pt x="13" y="21"/>
                    <a:pt x="13" y="21"/>
                    <a:pt x="13" y="21"/>
                  </a:cubicBezTo>
                  <a:cubicBezTo>
                    <a:pt x="13" y="10"/>
                    <a:pt x="13" y="8"/>
                    <a:pt x="13" y="6"/>
                  </a:cubicBezTo>
                  <a:cubicBezTo>
                    <a:pt x="13" y="3"/>
                    <a:pt x="13" y="2"/>
                    <a:pt x="15" y="2"/>
                  </a:cubicBezTo>
                  <a:cubicBezTo>
                    <a:pt x="16" y="2"/>
                    <a:pt x="16" y="2"/>
                    <a:pt x="17" y="2"/>
                  </a:cubicBezTo>
                  <a:cubicBezTo>
                    <a:pt x="18" y="2"/>
                    <a:pt x="18" y="1"/>
                    <a:pt x="18" y="1"/>
                  </a:cubicBezTo>
                  <a:cubicBezTo>
                    <a:pt x="18" y="0"/>
                    <a:pt x="17" y="0"/>
                    <a:pt x="17" y="0"/>
                  </a:cubicBezTo>
                  <a:cubicBezTo>
                    <a:pt x="14" y="0"/>
                    <a:pt x="11" y="1"/>
                    <a:pt x="9" y="1"/>
                  </a:cubicBezTo>
                  <a:cubicBezTo>
                    <a:pt x="7" y="1"/>
                    <a:pt x="4" y="0"/>
                    <a:pt x="1" y="0"/>
                  </a:cubicBezTo>
                  <a:cubicBezTo>
                    <a:pt x="0" y="0"/>
                    <a:pt x="0" y="0"/>
                    <a:pt x="0" y="1"/>
                  </a:cubicBezTo>
                  <a:cubicBezTo>
                    <a:pt x="0" y="1"/>
                    <a:pt x="0" y="2"/>
                    <a:pt x="1" y="2"/>
                  </a:cubicBezTo>
                  <a:cubicBezTo>
                    <a:pt x="2" y="2"/>
                    <a:pt x="2" y="2"/>
                    <a:pt x="3" y="2"/>
                  </a:cubicBezTo>
                  <a:cubicBezTo>
                    <a:pt x="4" y="2"/>
                    <a:pt x="5" y="3"/>
                    <a:pt x="5" y="6"/>
                  </a:cubicBezTo>
                  <a:cubicBezTo>
                    <a:pt x="5" y="8"/>
                    <a:pt x="5" y="10"/>
                    <a:pt x="5" y="21"/>
                  </a:cubicBezTo>
                  <a:lnTo>
                    <a:pt x="5" y="34"/>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5" name="Freeform 325"/>
            <p:cNvSpPr>
              <a:spLocks/>
            </p:cNvSpPr>
            <p:nvPr/>
          </p:nvSpPr>
          <p:spPr bwMode="gray">
            <a:xfrm>
              <a:off x="2141538" y="-815975"/>
              <a:ext cx="233363" cy="206375"/>
            </a:xfrm>
            <a:custGeom>
              <a:avLst/>
              <a:gdLst>
                <a:gd name="T0" fmla="*/ 5 w 62"/>
                <a:gd name="T1" fmla="*/ 48 h 55"/>
                <a:gd name="T2" fmla="*/ 3 w 62"/>
                <a:gd name="T3" fmla="*/ 54 h 55"/>
                <a:gd name="T4" fmla="*/ 1 w 62"/>
                <a:gd name="T5" fmla="*/ 54 h 55"/>
                <a:gd name="T6" fmla="*/ 0 w 62"/>
                <a:gd name="T7" fmla="*/ 55 h 55"/>
                <a:gd name="T8" fmla="*/ 1 w 62"/>
                <a:gd name="T9" fmla="*/ 55 h 55"/>
                <a:gd name="T10" fmla="*/ 7 w 62"/>
                <a:gd name="T11" fmla="*/ 55 h 55"/>
                <a:gd name="T12" fmla="*/ 13 w 62"/>
                <a:gd name="T13" fmla="*/ 55 h 55"/>
                <a:gd name="T14" fmla="*/ 15 w 62"/>
                <a:gd name="T15" fmla="*/ 55 h 55"/>
                <a:gd name="T16" fmla="*/ 14 w 62"/>
                <a:gd name="T17" fmla="*/ 54 h 55"/>
                <a:gd name="T18" fmla="*/ 11 w 62"/>
                <a:gd name="T19" fmla="*/ 54 h 55"/>
                <a:gd name="T20" fmla="*/ 9 w 62"/>
                <a:gd name="T21" fmla="*/ 51 h 55"/>
                <a:gd name="T22" fmla="*/ 10 w 62"/>
                <a:gd name="T23" fmla="*/ 48 h 55"/>
                <a:gd name="T24" fmla="*/ 13 w 62"/>
                <a:gd name="T25" fmla="*/ 20 h 55"/>
                <a:gd name="T26" fmla="*/ 13 w 62"/>
                <a:gd name="T27" fmla="*/ 20 h 55"/>
                <a:gd name="T28" fmla="*/ 19 w 62"/>
                <a:gd name="T29" fmla="*/ 35 h 55"/>
                <a:gd name="T30" fmla="*/ 26 w 62"/>
                <a:gd name="T31" fmla="*/ 52 h 55"/>
                <a:gd name="T32" fmla="*/ 28 w 62"/>
                <a:gd name="T33" fmla="*/ 55 h 55"/>
                <a:gd name="T34" fmla="*/ 31 w 62"/>
                <a:gd name="T35" fmla="*/ 51 h 55"/>
                <a:gd name="T36" fmla="*/ 44 w 62"/>
                <a:gd name="T37" fmla="*/ 19 h 55"/>
                <a:gd name="T38" fmla="*/ 44 w 62"/>
                <a:gd name="T39" fmla="*/ 19 h 55"/>
                <a:gd name="T40" fmla="*/ 48 w 62"/>
                <a:gd name="T41" fmla="*/ 50 h 55"/>
                <a:gd name="T42" fmla="*/ 47 w 62"/>
                <a:gd name="T43" fmla="*/ 53 h 55"/>
                <a:gd name="T44" fmla="*/ 47 w 62"/>
                <a:gd name="T45" fmla="*/ 54 h 55"/>
                <a:gd name="T46" fmla="*/ 49 w 62"/>
                <a:gd name="T47" fmla="*/ 55 h 55"/>
                <a:gd name="T48" fmla="*/ 61 w 62"/>
                <a:gd name="T49" fmla="*/ 55 h 55"/>
                <a:gd name="T50" fmla="*/ 62 w 62"/>
                <a:gd name="T51" fmla="*/ 55 h 55"/>
                <a:gd name="T52" fmla="*/ 61 w 62"/>
                <a:gd name="T53" fmla="*/ 54 h 55"/>
                <a:gd name="T54" fmla="*/ 58 w 62"/>
                <a:gd name="T55" fmla="*/ 53 h 55"/>
                <a:gd name="T56" fmla="*/ 55 w 62"/>
                <a:gd name="T57" fmla="*/ 46 h 55"/>
                <a:gd name="T58" fmla="*/ 49 w 62"/>
                <a:gd name="T59" fmla="*/ 2 h 55"/>
                <a:gd name="T60" fmla="*/ 48 w 62"/>
                <a:gd name="T61" fmla="*/ 0 h 55"/>
                <a:gd name="T62" fmla="*/ 47 w 62"/>
                <a:gd name="T63" fmla="*/ 1 h 55"/>
                <a:gd name="T64" fmla="*/ 30 w 62"/>
                <a:gd name="T65" fmla="*/ 42 h 55"/>
                <a:gd name="T66" fmla="*/ 14 w 62"/>
                <a:gd name="T67" fmla="*/ 2 h 55"/>
                <a:gd name="T68" fmla="*/ 12 w 62"/>
                <a:gd name="T69" fmla="*/ 0 h 55"/>
                <a:gd name="T70" fmla="*/ 11 w 62"/>
                <a:gd name="T71" fmla="*/ 2 h 55"/>
                <a:gd name="T72" fmla="*/ 5 w 62"/>
                <a:gd name="T73" fmla="*/ 4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 h="55">
                  <a:moveTo>
                    <a:pt x="5" y="48"/>
                  </a:moveTo>
                  <a:cubicBezTo>
                    <a:pt x="5" y="51"/>
                    <a:pt x="4" y="53"/>
                    <a:pt x="3" y="54"/>
                  </a:cubicBezTo>
                  <a:cubicBezTo>
                    <a:pt x="2" y="54"/>
                    <a:pt x="1" y="54"/>
                    <a:pt x="1" y="54"/>
                  </a:cubicBezTo>
                  <a:cubicBezTo>
                    <a:pt x="0" y="54"/>
                    <a:pt x="0" y="54"/>
                    <a:pt x="0" y="55"/>
                  </a:cubicBezTo>
                  <a:cubicBezTo>
                    <a:pt x="0" y="55"/>
                    <a:pt x="0" y="55"/>
                    <a:pt x="1" y="55"/>
                  </a:cubicBezTo>
                  <a:cubicBezTo>
                    <a:pt x="3" y="55"/>
                    <a:pt x="6" y="55"/>
                    <a:pt x="7" y="55"/>
                  </a:cubicBezTo>
                  <a:cubicBezTo>
                    <a:pt x="8" y="55"/>
                    <a:pt x="11" y="55"/>
                    <a:pt x="13" y="55"/>
                  </a:cubicBezTo>
                  <a:cubicBezTo>
                    <a:pt x="14" y="55"/>
                    <a:pt x="15" y="55"/>
                    <a:pt x="15" y="55"/>
                  </a:cubicBezTo>
                  <a:cubicBezTo>
                    <a:pt x="15" y="54"/>
                    <a:pt x="14" y="54"/>
                    <a:pt x="14" y="54"/>
                  </a:cubicBezTo>
                  <a:cubicBezTo>
                    <a:pt x="13" y="54"/>
                    <a:pt x="12" y="54"/>
                    <a:pt x="11" y="54"/>
                  </a:cubicBezTo>
                  <a:cubicBezTo>
                    <a:pt x="10" y="53"/>
                    <a:pt x="9" y="53"/>
                    <a:pt x="9" y="51"/>
                  </a:cubicBezTo>
                  <a:cubicBezTo>
                    <a:pt x="9" y="50"/>
                    <a:pt x="9" y="49"/>
                    <a:pt x="10" y="48"/>
                  </a:cubicBezTo>
                  <a:cubicBezTo>
                    <a:pt x="13" y="20"/>
                    <a:pt x="13" y="20"/>
                    <a:pt x="13" y="20"/>
                  </a:cubicBezTo>
                  <a:cubicBezTo>
                    <a:pt x="13" y="20"/>
                    <a:pt x="13" y="20"/>
                    <a:pt x="13" y="20"/>
                  </a:cubicBezTo>
                  <a:cubicBezTo>
                    <a:pt x="15" y="25"/>
                    <a:pt x="19" y="34"/>
                    <a:pt x="19" y="35"/>
                  </a:cubicBezTo>
                  <a:cubicBezTo>
                    <a:pt x="20" y="37"/>
                    <a:pt x="25" y="48"/>
                    <a:pt x="26" y="52"/>
                  </a:cubicBezTo>
                  <a:cubicBezTo>
                    <a:pt x="27" y="54"/>
                    <a:pt x="28" y="55"/>
                    <a:pt x="28" y="55"/>
                  </a:cubicBezTo>
                  <a:cubicBezTo>
                    <a:pt x="29" y="55"/>
                    <a:pt x="29" y="55"/>
                    <a:pt x="31" y="51"/>
                  </a:cubicBezTo>
                  <a:cubicBezTo>
                    <a:pt x="44" y="19"/>
                    <a:pt x="44" y="19"/>
                    <a:pt x="44" y="19"/>
                  </a:cubicBezTo>
                  <a:cubicBezTo>
                    <a:pt x="44" y="19"/>
                    <a:pt x="44" y="19"/>
                    <a:pt x="44" y="19"/>
                  </a:cubicBezTo>
                  <a:cubicBezTo>
                    <a:pt x="48" y="50"/>
                    <a:pt x="48" y="50"/>
                    <a:pt x="48" y="50"/>
                  </a:cubicBezTo>
                  <a:cubicBezTo>
                    <a:pt x="48" y="52"/>
                    <a:pt x="48" y="53"/>
                    <a:pt x="47" y="53"/>
                  </a:cubicBezTo>
                  <a:cubicBezTo>
                    <a:pt x="47" y="54"/>
                    <a:pt x="47" y="54"/>
                    <a:pt x="47" y="54"/>
                  </a:cubicBezTo>
                  <a:cubicBezTo>
                    <a:pt x="47" y="55"/>
                    <a:pt x="47" y="55"/>
                    <a:pt x="49" y="55"/>
                  </a:cubicBezTo>
                  <a:cubicBezTo>
                    <a:pt x="51" y="55"/>
                    <a:pt x="59" y="55"/>
                    <a:pt x="61" y="55"/>
                  </a:cubicBezTo>
                  <a:cubicBezTo>
                    <a:pt x="62" y="55"/>
                    <a:pt x="62" y="55"/>
                    <a:pt x="62" y="55"/>
                  </a:cubicBezTo>
                  <a:cubicBezTo>
                    <a:pt x="62" y="54"/>
                    <a:pt x="62" y="54"/>
                    <a:pt x="61" y="54"/>
                  </a:cubicBezTo>
                  <a:cubicBezTo>
                    <a:pt x="61" y="54"/>
                    <a:pt x="59" y="54"/>
                    <a:pt x="58" y="53"/>
                  </a:cubicBezTo>
                  <a:cubicBezTo>
                    <a:pt x="56" y="53"/>
                    <a:pt x="55" y="51"/>
                    <a:pt x="55" y="46"/>
                  </a:cubicBezTo>
                  <a:cubicBezTo>
                    <a:pt x="49" y="2"/>
                    <a:pt x="49" y="2"/>
                    <a:pt x="49" y="2"/>
                  </a:cubicBezTo>
                  <a:cubicBezTo>
                    <a:pt x="49" y="0"/>
                    <a:pt x="49" y="0"/>
                    <a:pt x="48" y="0"/>
                  </a:cubicBezTo>
                  <a:cubicBezTo>
                    <a:pt x="48" y="0"/>
                    <a:pt x="47" y="0"/>
                    <a:pt x="47" y="1"/>
                  </a:cubicBezTo>
                  <a:cubicBezTo>
                    <a:pt x="30" y="42"/>
                    <a:pt x="30" y="42"/>
                    <a:pt x="30" y="42"/>
                  </a:cubicBezTo>
                  <a:cubicBezTo>
                    <a:pt x="14" y="2"/>
                    <a:pt x="14" y="2"/>
                    <a:pt x="14" y="2"/>
                  </a:cubicBezTo>
                  <a:cubicBezTo>
                    <a:pt x="13" y="0"/>
                    <a:pt x="13" y="0"/>
                    <a:pt x="12" y="0"/>
                  </a:cubicBezTo>
                  <a:cubicBezTo>
                    <a:pt x="12" y="0"/>
                    <a:pt x="11" y="0"/>
                    <a:pt x="11" y="2"/>
                  </a:cubicBezTo>
                  <a:lnTo>
                    <a:pt x="5" y="48"/>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6" name="Freeform 326"/>
            <p:cNvSpPr>
              <a:spLocks noEditPoints="1"/>
            </p:cNvSpPr>
            <p:nvPr/>
          </p:nvSpPr>
          <p:spPr bwMode="gray">
            <a:xfrm>
              <a:off x="1549400" y="-565150"/>
              <a:ext cx="112713" cy="173037"/>
            </a:xfrm>
            <a:custGeom>
              <a:avLst/>
              <a:gdLst>
                <a:gd name="T0" fmla="*/ 5 w 30"/>
                <a:gd name="T1" fmla="*/ 28 h 46"/>
                <a:gd name="T2" fmla="*/ 5 w 30"/>
                <a:gd name="T3" fmla="*/ 41 h 46"/>
                <a:gd name="T4" fmla="*/ 3 w 30"/>
                <a:gd name="T5" fmla="*/ 45 h 46"/>
                <a:gd name="T6" fmla="*/ 1 w 30"/>
                <a:gd name="T7" fmla="*/ 45 h 46"/>
                <a:gd name="T8" fmla="*/ 0 w 30"/>
                <a:gd name="T9" fmla="*/ 46 h 46"/>
                <a:gd name="T10" fmla="*/ 1 w 30"/>
                <a:gd name="T11" fmla="*/ 46 h 46"/>
                <a:gd name="T12" fmla="*/ 8 w 30"/>
                <a:gd name="T13" fmla="*/ 46 h 46"/>
                <a:gd name="T14" fmla="*/ 16 w 30"/>
                <a:gd name="T15" fmla="*/ 46 h 46"/>
                <a:gd name="T16" fmla="*/ 30 w 30"/>
                <a:gd name="T17" fmla="*/ 33 h 46"/>
                <a:gd name="T18" fmla="*/ 20 w 30"/>
                <a:gd name="T19" fmla="*/ 20 h 46"/>
                <a:gd name="T20" fmla="*/ 25 w 30"/>
                <a:gd name="T21" fmla="*/ 9 h 46"/>
                <a:gd name="T22" fmla="*/ 14 w 30"/>
                <a:gd name="T23" fmla="*/ 0 h 46"/>
                <a:gd name="T24" fmla="*/ 8 w 30"/>
                <a:gd name="T25" fmla="*/ 0 h 46"/>
                <a:gd name="T26" fmla="*/ 1 w 30"/>
                <a:gd name="T27" fmla="*/ 0 h 46"/>
                <a:gd name="T28" fmla="*/ 0 w 30"/>
                <a:gd name="T29" fmla="*/ 0 h 46"/>
                <a:gd name="T30" fmla="*/ 1 w 30"/>
                <a:gd name="T31" fmla="*/ 1 h 46"/>
                <a:gd name="T32" fmla="*/ 3 w 30"/>
                <a:gd name="T33" fmla="*/ 1 h 46"/>
                <a:gd name="T34" fmla="*/ 5 w 30"/>
                <a:gd name="T35" fmla="*/ 4 h 46"/>
                <a:gd name="T36" fmla="*/ 5 w 30"/>
                <a:gd name="T37" fmla="*/ 17 h 46"/>
                <a:gd name="T38" fmla="*/ 5 w 30"/>
                <a:gd name="T39" fmla="*/ 28 h 46"/>
                <a:gd name="T40" fmla="*/ 11 w 30"/>
                <a:gd name="T41" fmla="*/ 3 h 46"/>
                <a:gd name="T42" fmla="*/ 12 w 30"/>
                <a:gd name="T43" fmla="*/ 2 h 46"/>
                <a:gd name="T44" fmla="*/ 13 w 30"/>
                <a:gd name="T45" fmla="*/ 2 h 46"/>
                <a:gd name="T46" fmla="*/ 20 w 30"/>
                <a:gd name="T47" fmla="*/ 12 h 46"/>
                <a:gd name="T48" fmla="*/ 18 w 30"/>
                <a:gd name="T49" fmla="*/ 18 h 46"/>
                <a:gd name="T50" fmla="*/ 14 w 30"/>
                <a:gd name="T51" fmla="*/ 19 h 46"/>
                <a:gd name="T52" fmla="*/ 12 w 30"/>
                <a:gd name="T53" fmla="*/ 19 h 46"/>
                <a:gd name="T54" fmla="*/ 11 w 30"/>
                <a:gd name="T55" fmla="*/ 19 h 46"/>
                <a:gd name="T56" fmla="*/ 11 w 30"/>
                <a:gd name="T57" fmla="*/ 3 h 46"/>
                <a:gd name="T58" fmla="*/ 23 w 30"/>
                <a:gd name="T59" fmla="*/ 36 h 46"/>
                <a:gd name="T60" fmla="*/ 17 w 30"/>
                <a:gd name="T61" fmla="*/ 44 h 46"/>
                <a:gd name="T62" fmla="*/ 13 w 30"/>
                <a:gd name="T63" fmla="*/ 43 h 46"/>
                <a:gd name="T64" fmla="*/ 11 w 30"/>
                <a:gd name="T65" fmla="*/ 37 h 46"/>
                <a:gd name="T66" fmla="*/ 11 w 30"/>
                <a:gd name="T67" fmla="*/ 22 h 46"/>
                <a:gd name="T68" fmla="*/ 12 w 30"/>
                <a:gd name="T69" fmla="*/ 22 h 46"/>
                <a:gd name="T70" fmla="*/ 14 w 30"/>
                <a:gd name="T71" fmla="*/ 22 h 46"/>
                <a:gd name="T72" fmla="*/ 18 w 30"/>
                <a:gd name="T73" fmla="*/ 23 h 46"/>
                <a:gd name="T74" fmla="*/ 23 w 30"/>
                <a:gd name="T75" fmla="*/ 3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 h="46">
                  <a:moveTo>
                    <a:pt x="5" y="28"/>
                  </a:moveTo>
                  <a:cubicBezTo>
                    <a:pt x="5" y="34"/>
                    <a:pt x="5" y="39"/>
                    <a:pt x="5" y="41"/>
                  </a:cubicBezTo>
                  <a:cubicBezTo>
                    <a:pt x="4" y="43"/>
                    <a:pt x="4" y="45"/>
                    <a:pt x="3" y="45"/>
                  </a:cubicBezTo>
                  <a:cubicBezTo>
                    <a:pt x="3" y="45"/>
                    <a:pt x="2" y="45"/>
                    <a:pt x="1" y="45"/>
                  </a:cubicBezTo>
                  <a:cubicBezTo>
                    <a:pt x="1" y="45"/>
                    <a:pt x="0" y="45"/>
                    <a:pt x="0" y="46"/>
                  </a:cubicBezTo>
                  <a:cubicBezTo>
                    <a:pt x="0" y="46"/>
                    <a:pt x="1" y="46"/>
                    <a:pt x="1" y="46"/>
                  </a:cubicBezTo>
                  <a:cubicBezTo>
                    <a:pt x="4" y="46"/>
                    <a:pt x="7" y="46"/>
                    <a:pt x="8" y="46"/>
                  </a:cubicBezTo>
                  <a:cubicBezTo>
                    <a:pt x="10" y="46"/>
                    <a:pt x="14" y="46"/>
                    <a:pt x="16" y="46"/>
                  </a:cubicBezTo>
                  <a:cubicBezTo>
                    <a:pt x="25" y="46"/>
                    <a:pt x="30" y="40"/>
                    <a:pt x="30" y="33"/>
                  </a:cubicBezTo>
                  <a:cubicBezTo>
                    <a:pt x="30" y="26"/>
                    <a:pt x="24" y="21"/>
                    <a:pt x="20" y="20"/>
                  </a:cubicBezTo>
                  <a:cubicBezTo>
                    <a:pt x="23" y="17"/>
                    <a:pt x="25" y="14"/>
                    <a:pt x="25" y="9"/>
                  </a:cubicBezTo>
                  <a:cubicBezTo>
                    <a:pt x="25" y="6"/>
                    <a:pt x="24" y="0"/>
                    <a:pt x="14" y="0"/>
                  </a:cubicBezTo>
                  <a:cubicBezTo>
                    <a:pt x="13" y="0"/>
                    <a:pt x="10" y="0"/>
                    <a:pt x="8" y="0"/>
                  </a:cubicBezTo>
                  <a:cubicBezTo>
                    <a:pt x="7" y="0"/>
                    <a:pt x="4" y="0"/>
                    <a:pt x="1" y="0"/>
                  </a:cubicBezTo>
                  <a:cubicBezTo>
                    <a:pt x="0" y="0"/>
                    <a:pt x="0" y="0"/>
                    <a:pt x="0" y="0"/>
                  </a:cubicBezTo>
                  <a:cubicBezTo>
                    <a:pt x="0" y="1"/>
                    <a:pt x="0" y="1"/>
                    <a:pt x="1" y="1"/>
                  </a:cubicBezTo>
                  <a:cubicBezTo>
                    <a:pt x="1" y="1"/>
                    <a:pt x="2" y="1"/>
                    <a:pt x="3" y="1"/>
                  </a:cubicBezTo>
                  <a:cubicBezTo>
                    <a:pt x="4" y="1"/>
                    <a:pt x="5" y="2"/>
                    <a:pt x="5" y="4"/>
                  </a:cubicBezTo>
                  <a:cubicBezTo>
                    <a:pt x="5" y="6"/>
                    <a:pt x="5" y="8"/>
                    <a:pt x="5" y="17"/>
                  </a:cubicBezTo>
                  <a:lnTo>
                    <a:pt x="5" y="28"/>
                  </a:lnTo>
                  <a:close/>
                  <a:moveTo>
                    <a:pt x="11" y="3"/>
                  </a:moveTo>
                  <a:cubicBezTo>
                    <a:pt x="11" y="3"/>
                    <a:pt x="11" y="2"/>
                    <a:pt x="12" y="2"/>
                  </a:cubicBezTo>
                  <a:cubicBezTo>
                    <a:pt x="12" y="2"/>
                    <a:pt x="13" y="2"/>
                    <a:pt x="13" y="2"/>
                  </a:cubicBezTo>
                  <a:cubicBezTo>
                    <a:pt x="18" y="2"/>
                    <a:pt x="20" y="8"/>
                    <a:pt x="20" y="12"/>
                  </a:cubicBezTo>
                  <a:cubicBezTo>
                    <a:pt x="20" y="15"/>
                    <a:pt x="19" y="17"/>
                    <a:pt x="18" y="18"/>
                  </a:cubicBezTo>
                  <a:cubicBezTo>
                    <a:pt x="17" y="19"/>
                    <a:pt x="16" y="19"/>
                    <a:pt x="14" y="19"/>
                  </a:cubicBezTo>
                  <a:cubicBezTo>
                    <a:pt x="13" y="19"/>
                    <a:pt x="12" y="19"/>
                    <a:pt x="12" y="19"/>
                  </a:cubicBezTo>
                  <a:cubicBezTo>
                    <a:pt x="11" y="19"/>
                    <a:pt x="11" y="19"/>
                    <a:pt x="11" y="19"/>
                  </a:cubicBezTo>
                  <a:lnTo>
                    <a:pt x="11" y="3"/>
                  </a:lnTo>
                  <a:close/>
                  <a:moveTo>
                    <a:pt x="23" y="36"/>
                  </a:moveTo>
                  <a:cubicBezTo>
                    <a:pt x="23" y="42"/>
                    <a:pt x="19" y="44"/>
                    <a:pt x="17" y="44"/>
                  </a:cubicBezTo>
                  <a:cubicBezTo>
                    <a:pt x="16" y="44"/>
                    <a:pt x="14" y="44"/>
                    <a:pt x="13" y="43"/>
                  </a:cubicBezTo>
                  <a:cubicBezTo>
                    <a:pt x="11" y="42"/>
                    <a:pt x="11" y="41"/>
                    <a:pt x="11" y="37"/>
                  </a:cubicBezTo>
                  <a:cubicBezTo>
                    <a:pt x="11" y="22"/>
                    <a:pt x="11" y="22"/>
                    <a:pt x="11" y="22"/>
                  </a:cubicBezTo>
                  <a:cubicBezTo>
                    <a:pt x="11" y="22"/>
                    <a:pt x="11" y="22"/>
                    <a:pt x="12" y="22"/>
                  </a:cubicBezTo>
                  <a:cubicBezTo>
                    <a:pt x="12" y="22"/>
                    <a:pt x="13" y="22"/>
                    <a:pt x="14" y="22"/>
                  </a:cubicBezTo>
                  <a:cubicBezTo>
                    <a:pt x="16" y="22"/>
                    <a:pt x="17" y="23"/>
                    <a:pt x="18" y="23"/>
                  </a:cubicBezTo>
                  <a:cubicBezTo>
                    <a:pt x="22" y="27"/>
                    <a:pt x="23" y="32"/>
                    <a:pt x="23" y="36"/>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7" name="Freeform 327"/>
            <p:cNvSpPr>
              <a:spLocks/>
            </p:cNvSpPr>
            <p:nvPr/>
          </p:nvSpPr>
          <p:spPr bwMode="gray">
            <a:xfrm>
              <a:off x="1687513" y="-565150"/>
              <a:ext cx="157163" cy="176212"/>
            </a:xfrm>
            <a:custGeom>
              <a:avLst/>
              <a:gdLst>
                <a:gd name="T0" fmla="*/ 5 w 42"/>
                <a:gd name="T1" fmla="*/ 26 h 47"/>
                <a:gd name="T2" fmla="*/ 10 w 42"/>
                <a:gd name="T3" fmla="*/ 43 h 47"/>
                <a:gd name="T4" fmla="*/ 22 w 42"/>
                <a:gd name="T5" fmla="*/ 47 h 47"/>
                <a:gd name="T6" fmla="*/ 33 w 42"/>
                <a:gd name="T7" fmla="*/ 43 h 47"/>
                <a:gd name="T8" fmla="*/ 38 w 42"/>
                <a:gd name="T9" fmla="*/ 24 h 47"/>
                <a:gd name="T10" fmla="*/ 38 w 42"/>
                <a:gd name="T11" fmla="*/ 17 h 47"/>
                <a:gd name="T12" fmla="*/ 38 w 42"/>
                <a:gd name="T13" fmla="*/ 4 h 47"/>
                <a:gd name="T14" fmla="*/ 40 w 42"/>
                <a:gd name="T15" fmla="*/ 1 h 47"/>
                <a:gd name="T16" fmla="*/ 41 w 42"/>
                <a:gd name="T17" fmla="*/ 1 h 47"/>
                <a:gd name="T18" fmla="*/ 42 w 42"/>
                <a:gd name="T19" fmla="*/ 0 h 47"/>
                <a:gd name="T20" fmla="*/ 41 w 42"/>
                <a:gd name="T21" fmla="*/ 0 h 47"/>
                <a:gd name="T22" fmla="*/ 35 w 42"/>
                <a:gd name="T23" fmla="*/ 0 h 47"/>
                <a:gd name="T24" fmla="*/ 29 w 42"/>
                <a:gd name="T25" fmla="*/ 0 h 47"/>
                <a:gd name="T26" fmla="*/ 28 w 42"/>
                <a:gd name="T27" fmla="*/ 0 h 47"/>
                <a:gd name="T28" fmla="*/ 29 w 42"/>
                <a:gd name="T29" fmla="*/ 1 h 47"/>
                <a:gd name="T30" fmla="*/ 31 w 42"/>
                <a:gd name="T31" fmla="*/ 1 h 47"/>
                <a:gd name="T32" fmla="*/ 33 w 42"/>
                <a:gd name="T33" fmla="*/ 4 h 47"/>
                <a:gd name="T34" fmla="*/ 33 w 42"/>
                <a:gd name="T35" fmla="*/ 17 h 47"/>
                <a:gd name="T36" fmla="*/ 33 w 42"/>
                <a:gd name="T37" fmla="*/ 25 h 47"/>
                <a:gd name="T38" fmla="*/ 30 w 42"/>
                <a:gd name="T39" fmla="*/ 41 h 47"/>
                <a:gd name="T40" fmla="*/ 23 w 42"/>
                <a:gd name="T41" fmla="*/ 44 h 47"/>
                <a:gd name="T42" fmla="*/ 16 w 42"/>
                <a:gd name="T43" fmla="*/ 41 h 47"/>
                <a:gd name="T44" fmla="*/ 12 w 42"/>
                <a:gd name="T45" fmla="*/ 26 h 47"/>
                <a:gd name="T46" fmla="*/ 12 w 42"/>
                <a:gd name="T47" fmla="*/ 17 h 47"/>
                <a:gd name="T48" fmla="*/ 12 w 42"/>
                <a:gd name="T49" fmla="*/ 4 h 47"/>
                <a:gd name="T50" fmla="*/ 14 w 42"/>
                <a:gd name="T51" fmla="*/ 1 h 47"/>
                <a:gd name="T52" fmla="*/ 16 w 42"/>
                <a:gd name="T53" fmla="*/ 1 h 47"/>
                <a:gd name="T54" fmla="*/ 16 w 42"/>
                <a:gd name="T55" fmla="*/ 0 h 47"/>
                <a:gd name="T56" fmla="*/ 15 w 42"/>
                <a:gd name="T57" fmla="*/ 0 h 47"/>
                <a:gd name="T58" fmla="*/ 9 w 42"/>
                <a:gd name="T59" fmla="*/ 0 h 47"/>
                <a:gd name="T60" fmla="*/ 1 w 42"/>
                <a:gd name="T61" fmla="*/ 0 h 47"/>
                <a:gd name="T62" fmla="*/ 0 w 42"/>
                <a:gd name="T63" fmla="*/ 0 h 47"/>
                <a:gd name="T64" fmla="*/ 1 w 42"/>
                <a:gd name="T65" fmla="*/ 1 h 47"/>
                <a:gd name="T66" fmla="*/ 3 w 42"/>
                <a:gd name="T67" fmla="*/ 1 h 47"/>
                <a:gd name="T68" fmla="*/ 5 w 42"/>
                <a:gd name="T69" fmla="*/ 4 h 47"/>
                <a:gd name="T70" fmla="*/ 5 w 42"/>
                <a:gd name="T71" fmla="*/ 17 h 47"/>
                <a:gd name="T72" fmla="*/ 5 w 42"/>
                <a:gd name="T73"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 h="47">
                  <a:moveTo>
                    <a:pt x="5" y="26"/>
                  </a:moveTo>
                  <a:cubicBezTo>
                    <a:pt x="5" y="35"/>
                    <a:pt x="7" y="40"/>
                    <a:pt x="10" y="43"/>
                  </a:cubicBezTo>
                  <a:cubicBezTo>
                    <a:pt x="14" y="47"/>
                    <a:pt x="19" y="47"/>
                    <a:pt x="22" y="47"/>
                  </a:cubicBezTo>
                  <a:cubicBezTo>
                    <a:pt x="25" y="47"/>
                    <a:pt x="29" y="46"/>
                    <a:pt x="33" y="43"/>
                  </a:cubicBezTo>
                  <a:cubicBezTo>
                    <a:pt x="37" y="38"/>
                    <a:pt x="38" y="31"/>
                    <a:pt x="38" y="24"/>
                  </a:cubicBezTo>
                  <a:cubicBezTo>
                    <a:pt x="38" y="17"/>
                    <a:pt x="38" y="17"/>
                    <a:pt x="38" y="17"/>
                  </a:cubicBezTo>
                  <a:cubicBezTo>
                    <a:pt x="38" y="8"/>
                    <a:pt x="38" y="6"/>
                    <a:pt x="38" y="4"/>
                  </a:cubicBezTo>
                  <a:cubicBezTo>
                    <a:pt x="38" y="2"/>
                    <a:pt x="38" y="1"/>
                    <a:pt x="40" y="1"/>
                  </a:cubicBezTo>
                  <a:cubicBezTo>
                    <a:pt x="40" y="1"/>
                    <a:pt x="41" y="1"/>
                    <a:pt x="41" y="1"/>
                  </a:cubicBezTo>
                  <a:cubicBezTo>
                    <a:pt x="42" y="1"/>
                    <a:pt x="42" y="1"/>
                    <a:pt x="42" y="0"/>
                  </a:cubicBezTo>
                  <a:cubicBezTo>
                    <a:pt x="42" y="0"/>
                    <a:pt x="42" y="0"/>
                    <a:pt x="41" y="0"/>
                  </a:cubicBezTo>
                  <a:cubicBezTo>
                    <a:pt x="39" y="0"/>
                    <a:pt x="36" y="0"/>
                    <a:pt x="35" y="0"/>
                  </a:cubicBezTo>
                  <a:cubicBezTo>
                    <a:pt x="35" y="0"/>
                    <a:pt x="32" y="0"/>
                    <a:pt x="29" y="0"/>
                  </a:cubicBezTo>
                  <a:cubicBezTo>
                    <a:pt x="28" y="0"/>
                    <a:pt x="28" y="0"/>
                    <a:pt x="28" y="0"/>
                  </a:cubicBezTo>
                  <a:cubicBezTo>
                    <a:pt x="28" y="1"/>
                    <a:pt x="28" y="1"/>
                    <a:pt x="29" y="1"/>
                  </a:cubicBezTo>
                  <a:cubicBezTo>
                    <a:pt x="29" y="1"/>
                    <a:pt x="30" y="1"/>
                    <a:pt x="31" y="1"/>
                  </a:cubicBezTo>
                  <a:cubicBezTo>
                    <a:pt x="32" y="1"/>
                    <a:pt x="33" y="2"/>
                    <a:pt x="33" y="4"/>
                  </a:cubicBezTo>
                  <a:cubicBezTo>
                    <a:pt x="33" y="6"/>
                    <a:pt x="33" y="8"/>
                    <a:pt x="33" y="17"/>
                  </a:cubicBezTo>
                  <a:cubicBezTo>
                    <a:pt x="33" y="25"/>
                    <a:pt x="33" y="25"/>
                    <a:pt x="33" y="25"/>
                  </a:cubicBezTo>
                  <a:cubicBezTo>
                    <a:pt x="33" y="32"/>
                    <a:pt x="33" y="37"/>
                    <a:pt x="30" y="41"/>
                  </a:cubicBezTo>
                  <a:cubicBezTo>
                    <a:pt x="28" y="43"/>
                    <a:pt x="25" y="44"/>
                    <a:pt x="23" y="44"/>
                  </a:cubicBezTo>
                  <a:cubicBezTo>
                    <a:pt x="21" y="44"/>
                    <a:pt x="18" y="44"/>
                    <a:pt x="16" y="41"/>
                  </a:cubicBezTo>
                  <a:cubicBezTo>
                    <a:pt x="14" y="39"/>
                    <a:pt x="12" y="35"/>
                    <a:pt x="12" y="26"/>
                  </a:cubicBezTo>
                  <a:cubicBezTo>
                    <a:pt x="12" y="17"/>
                    <a:pt x="12" y="17"/>
                    <a:pt x="12" y="17"/>
                  </a:cubicBezTo>
                  <a:cubicBezTo>
                    <a:pt x="12" y="8"/>
                    <a:pt x="12" y="6"/>
                    <a:pt x="12" y="4"/>
                  </a:cubicBezTo>
                  <a:cubicBezTo>
                    <a:pt x="12" y="2"/>
                    <a:pt x="13" y="1"/>
                    <a:pt x="14" y="1"/>
                  </a:cubicBezTo>
                  <a:cubicBezTo>
                    <a:pt x="15" y="1"/>
                    <a:pt x="15" y="1"/>
                    <a:pt x="16" y="1"/>
                  </a:cubicBezTo>
                  <a:cubicBezTo>
                    <a:pt x="16" y="1"/>
                    <a:pt x="16" y="1"/>
                    <a:pt x="16" y="0"/>
                  </a:cubicBezTo>
                  <a:cubicBezTo>
                    <a:pt x="16" y="0"/>
                    <a:pt x="16" y="0"/>
                    <a:pt x="15" y="0"/>
                  </a:cubicBezTo>
                  <a:cubicBezTo>
                    <a:pt x="13" y="0"/>
                    <a:pt x="10" y="0"/>
                    <a:pt x="9" y="0"/>
                  </a:cubicBezTo>
                  <a:cubicBezTo>
                    <a:pt x="7" y="0"/>
                    <a:pt x="4" y="0"/>
                    <a:pt x="1" y="0"/>
                  </a:cubicBezTo>
                  <a:cubicBezTo>
                    <a:pt x="0" y="0"/>
                    <a:pt x="0" y="0"/>
                    <a:pt x="0" y="0"/>
                  </a:cubicBezTo>
                  <a:cubicBezTo>
                    <a:pt x="0" y="1"/>
                    <a:pt x="0" y="1"/>
                    <a:pt x="1" y="1"/>
                  </a:cubicBezTo>
                  <a:cubicBezTo>
                    <a:pt x="2" y="1"/>
                    <a:pt x="3" y="1"/>
                    <a:pt x="3" y="1"/>
                  </a:cubicBezTo>
                  <a:cubicBezTo>
                    <a:pt x="5" y="1"/>
                    <a:pt x="5" y="2"/>
                    <a:pt x="5" y="4"/>
                  </a:cubicBezTo>
                  <a:cubicBezTo>
                    <a:pt x="5" y="6"/>
                    <a:pt x="5" y="8"/>
                    <a:pt x="5" y="17"/>
                  </a:cubicBezTo>
                  <a:lnTo>
                    <a:pt x="5" y="26"/>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8" name="Freeform 328"/>
            <p:cNvSpPr>
              <a:spLocks/>
            </p:cNvSpPr>
            <p:nvPr/>
          </p:nvSpPr>
          <p:spPr bwMode="gray">
            <a:xfrm>
              <a:off x="1879600" y="-568325"/>
              <a:ext cx="82550" cy="179387"/>
            </a:xfrm>
            <a:custGeom>
              <a:avLst/>
              <a:gdLst>
                <a:gd name="T0" fmla="*/ 9 w 22"/>
                <a:gd name="T1" fmla="*/ 48 h 48"/>
                <a:gd name="T2" fmla="*/ 17 w 22"/>
                <a:gd name="T3" fmla="*/ 46 h 48"/>
                <a:gd name="T4" fmla="*/ 22 w 22"/>
                <a:gd name="T5" fmla="*/ 35 h 48"/>
                <a:gd name="T6" fmla="*/ 13 w 22"/>
                <a:gd name="T7" fmla="*/ 19 h 48"/>
                <a:gd name="T8" fmla="*/ 12 w 22"/>
                <a:gd name="T9" fmla="*/ 18 h 48"/>
                <a:gd name="T10" fmla="*/ 6 w 22"/>
                <a:gd name="T11" fmla="*/ 9 h 48"/>
                <a:gd name="T12" fmla="*/ 13 w 22"/>
                <a:gd name="T13" fmla="*/ 3 h 48"/>
                <a:gd name="T14" fmla="*/ 18 w 22"/>
                <a:gd name="T15" fmla="*/ 6 h 48"/>
                <a:gd name="T16" fmla="*/ 20 w 22"/>
                <a:gd name="T17" fmla="*/ 10 h 48"/>
                <a:gd name="T18" fmla="*/ 20 w 22"/>
                <a:gd name="T19" fmla="*/ 11 h 48"/>
                <a:gd name="T20" fmla="*/ 21 w 22"/>
                <a:gd name="T21" fmla="*/ 9 h 48"/>
                <a:gd name="T22" fmla="*/ 21 w 22"/>
                <a:gd name="T23" fmla="*/ 1 h 48"/>
                <a:gd name="T24" fmla="*/ 20 w 22"/>
                <a:gd name="T25" fmla="*/ 1 h 48"/>
                <a:gd name="T26" fmla="*/ 13 w 22"/>
                <a:gd name="T27" fmla="*/ 0 h 48"/>
                <a:gd name="T28" fmla="*/ 1 w 22"/>
                <a:gd name="T29" fmla="*/ 11 h 48"/>
                <a:gd name="T30" fmla="*/ 9 w 22"/>
                <a:gd name="T31" fmla="*/ 26 h 48"/>
                <a:gd name="T32" fmla="*/ 11 w 22"/>
                <a:gd name="T33" fmla="*/ 28 h 48"/>
                <a:gd name="T34" fmla="*/ 16 w 22"/>
                <a:gd name="T35" fmla="*/ 38 h 48"/>
                <a:gd name="T36" fmla="*/ 9 w 22"/>
                <a:gd name="T37" fmla="*/ 45 h 48"/>
                <a:gd name="T38" fmla="*/ 2 w 22"/>
                <a:gd name="T39" fmla="*/ 39 h 48"/>
                <a:gd name="T40" fmla="*/ 1 w 22"/>
                <a:gd name="T41" fmla="*/ 36 h 48"/>
                <a:gd name="T42" fmla="*/ 1 w 22"/>
                <a:gd name="T43" fmla="*/ 35 h 48"/>
                <a:gd name="T44" fmla="*/ 0 w 22"/>
                <a:gd name="T45" fmla="*/ 36 h 48"/>
                <a:gd name="T46" fmla="*/ 0 w 22"/>
                <a:gd name="T47" fmla="*/ 44 h 48"/>
                <a:gd name="T48" fmla="*/ 1 w 22"/>
                <a:gd name="T49" fmla="*/ 47 h 48"/>
                <a:gd name="T50" fmla="*/ 9 w 22"/>
                <a:gd name="T5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8">
                  <a:moveTo>
                    <a:pt x="9" y="48"/>
                  </a:moveTo>
                  <a:cubicBezTo>
                    <a:pt x="11" y="48"/>
                    <a:pt x="14" y="48"/>
                    <a:pt x="17" y="46"/>
                  </a:cubicBezTo>
                  <a:cubicBezTo>
                    <a:pt x="21" y="43"/>
                    <a:pt x="22" y="38"/>
                    <a:pt x="22" y="35"/>
                  </a:cubicBezTo>
                  <a:cubicBezTo>
                    <a:pt x="22" y="29"/>
                    <a:pt x="20" y="25"/>
                    <a:pt x="13" y="19"/>
                  </a:cubicBezTo>
                  <a:cubicBezTo>
                    <a:pt x="12" y="18"/>
                    <a:pt x="12" y="18"/>
                    <a:pt x="12" y="18"/>
                  </a:cubicBezTo>
                  <a:cubicBezTo>
                    <a:pt x="8" y="14"/>
                    <a:pt x="6" y="12"/>
                    <a:pt x="6" y="9"/>
                  </a:cubicBezTo>
                  <a:cubicBezTo>
                    <a:pt x="6" y="5"/>
                    <a:pt x="9" y="3"/>
                    <a:pt x="13" y="3"/>
                  </a:cubicBezTo>
                  <a:cubicBezTo>
                    <a:pt x="16" y="3"/>
                    <a:pt x="17" y="4"/>
                    <a:pt x="18" y="6"/>
                  </a:cubicBezTo>
                  <a:cubicBezTo>
                    <a:pt x="19" y="7"/>
                    <a:pt x="20" y="9"/>
                    <a:pt x="20" y="10"/>
                  </a:cubicBezTo>
                  <a:cubicBezTo>
                    <a:pt x="20" y="10"/>
                    <a:pt x="20" y="11"/>
                    <a:pt x="20" y="11"/>
                  </a:cubicBezTo>
                  <a:cubicBezTo>
                    <a:pt x="21" y="11"/>
                    <a:pt x="21" y="10"/>
                    <a:pt x="21" y="9"/>
                  </a:cubicBezTo>
                  <a:cubicBezTo>
                    <a:pt x="21" y="4"/>
                    <a:pt x="21" y="2"/>
                    <a:pt x="21" y="1"/>
                  </a:cubicBezTo>
                  <a:cubicBezTo>
                    <a:pt x="21" y="1"/>
                    <a:pt x="21" y="1"/>
                    <a:pt x="20" y="1"/>
                  </a:cubicBezTo>
                  <a:cubicBezTo>
                    <a:pt x="19" y="0"/>
                    <a:pt x="17" y="0"/>
                    <a:pt x="13" y="0"/>
                  </a:cubicBezTo>
                  <a:cubicBezTo>
                    <a:pt x="6" y="0"/>
                    <a:pt x="1" y="5"/>
                    <a:pt x="1" y="11"/>
                  </a:cubicBezTo>
                  <a:cubicBezTo>
                    <a:pt x="1" y="16"/>
                    <a:pt x="3" y="21"/>
                    <a:pt x="9" y="26"/>
                  </a:cubicBezTo>
                  <a:cubicBezTo>
                    <a:pt x="11" y="28"/>
                    <a:pt x="11" y="28"/>
                    <a:pt x="11" y="28"/>
                  </a:cubicBezTo>
                  <a:cubicBezTo>
                    <a:pt x="16" y="32"/>
                    <a:pt x="16" y="35"/>
                    <a:pt x="16" y="38"/>
                  </a:cubicBezTo>
                  <a:cubicBezTo>
                    <a:pt x="16" y="41"/>
                    <a:pt x="14" y="45"/>
                    <a:pt x="9" y="45"/>
                  </a:cubicBezTo>
                  <a:cubicBezTo>
                    <a:pt x="6" y="45"/>
                    <a:pt x="3" y="43"/>
                    <a:pt x="2" y="39"/>
                  </a:cubicBezTo>
                  <a:cubicBezTo>
                    <a:pt x="2" y="38"/>
                    <a:pt x="1" y="37"/>
                    <a:pt x="1" y="36"/>
                  </a:cubicBezTo>
                  <a:cubicBezTo>
                    <a:pt x="1" y="35"/>
                    <a:pt x="1" y="35"/>
                    <a:pt x="1" y="35"/>
                  </a:cubicBezTo>
                  <a:cubicBezTo>
                    <a:pt x="0" y="35"/>
                    <a:pt x="0" y="35"/>
                    <a:pt x="0" y="36"/>
                  </a:cubicBezTo>
                  <a:cubicBezTo>
                    <a:pt x="0" y="37"/>
                    <a:pt x="0" y="41"/>
                    <a:pt x="0" y="44"/>
                  </a:cubicBezTo>
                  <a:cubicBezTo>
                    <a:pt x="0" y="46"/>
                    <a:pt x="0" y="46"/>
                    <a:pt x="1" y="47"/>
                  </a:cubicBezTo>
                  <a:cubicBezTo>
                    <a:pt x="3" y="48"/>
                    <a:pt x="6" y="48"/>
                    <a:pt x="9" y="48"/>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19" name="Freeform 329"/>
            <p:cNvSpPr>
              <a:spLocks/>
            </p:cNvSpPr>
            <p:nvPr/>
          </p:nvSpPr>
          <p:spPr bwMode="gray">
            <a:xfrm>
              <a:off x="1998663" y="-565150"/>
              <a:ext cx="63500" cy="173037"/>
            </a:xfrm>
            <a:custGeom>
              <a:avLst/>
              <a:gdLst>
                <a:gd name="T0" fmla="*/ 5 w 17"/>
                <a:gd name="T1" fmla="*/ 28 h 46"/>
                <a:gd name="T2" fmla="*/ 5 w 17"/>
                <a:gd name="T3" fmla="*/ 42 h 46"/>
                <a:gd name="T4" fmla="*/ 3 w 17"/>
                <a:gd name="T5" fmla="*/ 45 h 46"/>
                <a:gd name="T6" fmla="*/ 1 w 17"/>
                <a:gd name="T7" fmla="*/ 45 h 46"/>
                <a:gd name="T8" fmla="*/ 1 w 17"/>
                <a:gd name="T9" fmla="*/ 46 h 46"/>
                <a:gd name="T10" fmla="*/ 2 w 17"/>
                <a:gd name="T11" fmla="*/ 46 h 46"/>
                <a:gd name="T12" fmla="*/ 8 w 17"/>
                <a:gd name="T13" fmla="*/ 46 h 46"/>
                <a:gd name="T14" fmla="*/ 16 w 17"/>
                <a:gd name="T15" fmla="*/ 46 h 46"/>
                <a:gd name="T16" fmla="*/ 17 w 17"/>
                <a:gd name="T17" fmla="*/ 46 h 46"/>
                <a:gd name="T18" fmla="*/ 16 w 17"/>
                <a:gd name="T19" fmla="*/ 45 h 46"/>
                <a:gd name="T20" fmla="*/ 14 w 17"/>
                <a:gd name="T21" fmla="*/ 45 h 46"/>
                <a:gd name="T22" fmla="*/ 12 w 17"/>
                <a:gd name="T23" fmla="*/ 42 h 46"/>
                <a:gd name="T24" fmla="*/ 12 w 17"/>
                <a:gd name="T25" fmla="*/ 28 h 46"/>
                <a:gd name="T26" fmla="*/ 12 w 17"/>
                <a:gd name="T27" fmla="*/ 17 h 46"/>
                <a:gd name="T28" fmla="*/ 12 w 17"/>
                <a:gd name="T29" fmla="*/ 4 h 46"/>
                <a:gd name="T30" fmla="*/ 14 w 17"/>
                <a:gd name="T31" fmla="*/ 1 h 46"/>
                <a:gd name="T32" fmla="*/ 15 w 17"/>
                <a:gd name="T33" fmla="*/ 1 h 46"/>
                <a:gd name="T34" fmla="*/ 16 w 17"/>
                <a:gd name="T35" fmla="*/ 0 h 46"/>
                <a:gd name="T36" fmla="*/ 15 w 17"/>
                <a:gd name="T37" fmla="*/ 0 h 46"/>
                <a:gd name="T38" fmla="*/ 8 w 17"/>
                <a:gd name="T39" fmla="*/ 0 h 46"/>
                <a:gd name="T40" fmla="*/ 2 w 17"/>
                <a:gd name="T41" fmla="*/ 0 h 46"/>
                <a:gd name="T42" fmla="*/ 0 w 17"/>
                <a:gd name="T43" fmla="*/ 0 h 46"/>
                <a:gd name="T44" fmla="*/ 1 w 17"/>
                <a:gd name="T45" fmla="*/ 1 h 46"/>
                <a:gd name="T46" fmla="*/ 3 w 17"/>
                <a:gd name="T47" fmla="*/ 1 h 46"/>
                <a:gd name="T48" fmla="*/ 5 w 17"/>
                <a:gd name="T49" fmla="*/ 4 h 46"/>
                <a:gd name="T50" fmla="*/ 5 w 17"/>
                <a:gd name="T51" fmla="*/ 17 h 46"/>
                <a:gd name="T52" fmla="*/ 5 w 17"/>
                <a:gd name="T53" fmla="*/ 2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46">
                  <a:moveTo>
                    <a:pt x="5" y="28"/>
                  </a:moveTo>
                  <a:cubicBezTo>
                    <a:pt x="5" y="34"/>
                    <a:pt x="5" y="39"/>
                    <a:pt x="5" y="42"/>
                  </a:cubicBezTo>
                  <a:cubicBezTo>
                    <a:pt x="5" y="44"/>
                    <a:pt x="4" y="45"/>
                    <a:pt x="3" y="45"/>
                  </a:cubicBezTo>
                  <a:cubicBezTo>
                    <a:pt x="3" y="45"/>
                    <a:pt x="2" y="45"/>
                    <a:pt x="1" y="45"/>
                  </a:cubicBezTo>
                  <a:cubicBezTo>
                    <a:pt x="1" y="45"/>
                    <a:pt x="1" y="45"/>
                    <a:pt x="1" y="46"/>
                  </a:cubicBezTo>
                  <a:cubicBezTo>
                    <a:pt x="1" y="46"/>
                    <a:pt x="1" y="46"/>
                    <a:pt x="2" y="46"/>
                  </a:cubicBezTo>
                  <a:cubicBezTo>
                    <a:pt x="4" y="46"/>
                    <a:pt x="7" y="46"/>
                    <a:pt x="8" y="46"/>
                  </a:cubicBezTo>
                  <a:cubicBezTo>
                    <a:pt x="10" y="46"/>
                    <a:pt x="13" y="46"/>
                    <a:pt x="16" y="46"/>
                  </a:cubicBezTo>
                  <a:cubicBezTo>
                    <a:pt x="17" y="46"/>
                    <a:pt x="17" y="46"/>
                    <a:pt x="17" y="46"/>
                  </a:cubicBezTo>
                  <a:cubicBezTo>
                    <a:pt x="17" y="45"/>
                    <a:pt x="17" y="45"/>
                    <a:pt x="16" y="45"/>
                  </a:cubicBezTo>
                  <a:cubicBezTo>
                    <a:pt x="16" y="45"/>
                    <a:pt x="15" y="45"/>
                    <a:pt x="14" y="45"/>
                  </a:cubicBezTo>
                  <a:cubicBezTo>
                    <a:pt x="12" y="45"/>
                    <a:pt x="12" y="44"/>
                    <a:pt x="12" y="42"/>
                  </a:cubicBezTo>
                  <a:cubicBezTo>
                    <a:pt x="12" y="39"/>
                    <a:pt x="12" y="34"/>
                    <a:pt x="12" y="28"/>
                  </a:cubicBezTo>
                  <a:cubicBezTo>
                    <a:pt x="12" y="17"/>
                    <a:pt x="12" y="17"/>
                    <a:pt x="12" y="17"/>
                  </a:cubicBezTo>
                  <a:cubicBezTo>
                    <a:pt x="12" y="8"/>
                    <a:pt x="12" y="6"/>
                    <a:pt x="12" y="4"/>
                  </a:cubicBezTo>
                  <a:cubicBezTo>
                    <a:pt x="12" y="2"/>
                    <a:pt x="12" y="1"/>
                    <a:pt x="14" y="1"/>
                  </a:cubicBezTo>
                  <a:cubicBezTo>
                    <a:pt x="14" y="1"/>
                    <a:pt x="15" y="1"/>
                    <a:pt x="15" y="1"/>
                  </a:cubicBezTo>
                  <a:cubicBezTo>
                    <a:pt x="16" y="1"/>
                    <a:pt x="16" y="1"/>
                    <a:pt x="16" y="0"/>
                  </a:cubicBezTo>
                  <a:cubicBezTo>
                    <a:pt x="16" y="0"/>
                    <a:pt x="16" y="0"/>
                    <a:pt x="15" y="0"/>
                  </a:cubicBezTo>
                  <a:cubicBezTo>
                    <a:pt x="13" y="0"/>
                    <a:pt x="10" y="0"/>
                    <a:pt x="8" y="0"/>
                  </a:cubicBezTo>
                  <a:cubicBezTo>
                    <a:pt x="7" y="0"/>
                    <a:pt x="4" y="0"/>
                    <a:pt x="2" y="0"/>
                  </a:cubicBezTo>
                  <a:cubicBezTo>
                    <a:pt x="1" y="0"/>
                    <a:pt x="0" y="0"/>
                    <a:pt x="0" y="0"/>
                  </a:cubicBezTo>
                  <a:cubicBezTo>
                    <a:pt x="0" y="1"/>
                    <a:pt x="1" y="1"/>
                    <a:pt x="1" y="1"/>
                  </a:cubicBezTo>
                  <a:cubicBezTo>
                    <a:pt x="2" y="1"/>
                    <a:pt x="3" y="1"/>
                    <a:pt x="3" y="1"/>
                  </a:cubicBezTo>
                  <a:cubicBezTo>
                    <a:pt x="4" y="1"/>
                    <a:pt x="5" y="2"/>
                    <a:pt x="5" y="4"/>
                  </a:cubicBezTo>
                  <a:cubicBezTo>
                    <a:pt x="5" y="6"/>
                    <a:pt x="5" y="8"/>
                    <a:pt x="5" y="17"/>
                  </a:cubicBezTo>
                  <a:lnTo>
                    <a:pt x="5" y="28"/>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0" name="Freeform 330"/>
            <p:cNvSpPr>
              <a:spLocks/>
            </p:cNvSpPr>
            <p:nvPr/>
          </p:nvSpPr>
          <p:spPr bwMode="gray">
            <a:xfrm>
              <a:off x="2092325" y="-568325"/>
              <a:ext cx="165100" cy="179387"/>
            </a:xfrm>
            <a:custGeom>
              <a:avLst/>
              <a:gdLst>
                <a:gd name="T0" fmla="*/ 9 w 44"/>
                <a:gd name="T1" fmla="*/ 13 h 48"/>
                <a:gd name="T2" fmla="*/ 9 w 44"/>
                <a:gd name="T3" fmla="*/ 13 h 48"/>
                <a:gd name="T4" fmla="*/ 21 w 44"/>
                <a:gd name="T5" fmla="*/ 28 h 48"/>
                <a:gd name="T6" fmla="*/ 37 w 44"/>
                <a:gd name="T7" fmla="*/ 47 h 48"/>
                <a:gd name="T8" fmla="*/ 39 w 44"/>
                <a:gd name="T9" fmla="*/ 48 h 48"/>
                <a:gd name="T10" fmla="*/ 39 w 44"/>
                <a:gd name="T11" fmla="*/ 46 h 48"/>
                <a:gd name="T12" fmla="*/ 40 w 44"/>
                <a:gd name="T13" fmla="*/ 7 h 48"/>
                <a:gd name="T14" fmla="*/ 42 w 44"/>
                <a:gd name="T15" fmla="*/ 2 h 48"/>
                <a:gd name="T16" fmla="*/ 43 w 44"/>
                <a:gd name="T17" fmla="*/ 2 h 48"/>
                <a:gd name="T18" fmla="*/ 44 w 44"/>
                <a:gd name="T19" fmla="*/ 1 h 48"/>
                <a:gd name="T20" fmla="*/ 43 w 44"/>
                <a:gd name="T21" fmla="*/ 1 h 48"/>
                <a:gd name="T22" fmla="*/ 38 w 44"/>
                <a:gd name="T23" fmla="*/ 1 h 48"/>
                <a:gd name="T24" fmla="*/ 32 w 44"/>
                <a:gd name="T25" fmla="*/ 1 h 48"/>
                <a:gd name="T26" fmla="*/ 30 w 44"/>
                <a:gd name="T27" fmla="*/ 1 h 48"/>
                <a:gd name="T28" fmla="*/ 31 w 44"/>
                <a:gd name="T29" fmla="*/ 2 h 48"/>
                <a:gd name="T30" fmla="*/ 34 w 44"/>
                <a:gd name="T31" fmla="*/ 2 h 48"/>
                <a:gd name="T32" fmla="*/ 36 w 44"/>
                <a:gd name="T33" fmla="*/ 8 h 48"/>
                <a:gd name="T34" fmla="*/ 36 w 44"/>
                <a:gd name="T35" fmla="*/ 35 h 48"/>
                <a:gd name="T36" fmla="*/ 36 w 44"/>
                <a:gd name="T37" fmla="*/ 35 h 48"/>
                <a:gd name="T38" fmla="*/ 24 w 44"/>
                <a:gd name="T39" fmla="*/ 21 h 48"/>
                <a:gd name="T40" fmla="*/ 8 w 44"/>
                <a:gd name="T41" fmla="*/ 1 h 48"/>
                <a:gd name="T42" fmla="*/ 6 w 44"/>
                <a:gd name="T43" fmla="*/ 0 h 48"/>
                <a:gd name="T44" fmla="*/ 6 w 44"/>
                <a:gd name="T45" fmla="*/ 2 h 48"/>
                <a:gd name="T46" fmla="*/ 5 w 44"/>
                <a:gd name="T47" fmla="*/ 38 h 48"/>
                <a:gd name="T48" fmla="*/ 3 w 44"/>
                <a:gd name="T49" fmla="*/ 46 h 48"/>
                <a:gd name="T50" fmla="*/ 1 w 44"/>
                <a:gd name="T51" fmla="*/ 46 h 48"/>
                <a:gd name="T52" fmla="*/ 0 w 44"/>
                <a:gd name="T53" fmla="*/ 47 h 48"/>
                <a:gd name="T54" fmla="*/ 1 w 44"/>
                <a:gd name="T55" fmla="*/ 47 h 48"/>
                <a:gd name="T56" fmla="*/ 7 w 44"/>
                <a:gd name="T57" fmla="*/ 47 h 48"/>
                <a:gd name="T58" fmla="*/ 14 w 44"/>
                <a:gd name="T59" fmla="*/ 47 h 48"/>
                <a:gd name="T60" fmla="*/ 15 w 44"/>
                <a:gd name="T61" fmla="*/ 47 h 48"/>
                <a:gd name="T62" fmla="*/ 14 w 44"/>
                <a:gd name="T63" fmla="*/ 46 h 48"/>
                <a:gd name="T64" fmla="*/ 11 w 44"/>
                <a:gd name="T65" fmla="*/ 46 h 48"/>
                <a:gd name="T66" fmla="*/ 9 w 44"/>
                <a:gd name="T67" fmla="*/ 39 h 48"/>
                <a:gd name="T68" fmla="*/ 9 w 44"/>
                <a:gd name="T69" fmla="*/ 1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 h="48">
                  <a:moveTo>
                    <a:pt x="9" y="13"/>
                  </a:moveTo>
                  <a:cubicBezTo>
                    <a:pt x="9" y="13"/>
                    <a:pt x="9" y="13"/>
                    <a:pt x="9" y="13"/>
                  </a:cubicBezTo>
                  <a:cubicBezTo>
                    <a:pt x="10" y="14"/>
                    <a:pt x="16" y="22"/>
                    <a:pt x="21" y="28"/>
                  </a:cubicBezTo>
                  <a:cubicBezTo>
                    <a:pt x="27" y="35"/>
                    <a:pt x="33" y="43"/>
                    <a:pt x="37" y="47"/>
                  </a:cubicBezTo>
                  <a:cubicBezTo>
                    <a:pt x="37" y="47"/>
                    <a:pt x="38" y="48"/>
                    <a:pt x="39" y="48"/>
                  </a:cubicBezTo>
                  <a:cubicBezTo>
                    <a:pt x="39" y="48"/>
                    <a:pt x="39" y="47"/>
                    <a:pt x="39" y="46"/>
                  </a:cubicBezTo>
                  <a:cubicBezTo>
                    <a:pt x="40" y="7"/>
                    <a:pt x="40" y="7"/>
                    <a:pt x="40" y="7"/>
                  </a:cubicBezTo>
                  <a:cubicBezTo>
                    <a:pt x="40" y="4"/>
                    <a:pt x="40" y="2"/>
                    <a:pt x="42" y="2"/>
                  </a:cubicBezTo>
                  <a:cubicBezTo>
                    <a:pt x="42" y="2"/>
                    <a:pt x="43" y="2"/>
                    <a:pt x="43" y="2"/>
                  </a:cubicBezTo>
                  <a:cubicBezTo>
                    <a:pt x="44" y="2"/>
                    <a:pt x="44" y="1"/>
                    <a:pt x="44" y="1"/>
                  </a:cubicBezTo>
                  <a:cubicBezTo>
                    <a:pt x="44" y="1"/>
                    <a:pt x="44" y="1"/>
                    <a:pt x="43" y="1"/>
                  </a:cubicBezTo>
                  <a:cubicBezTo>
                    <a:pt x="41" y="1"/>
                    <a:pt x="39" y="1"/>
                    <a:pt x="38" y="1"/>
                  </a:cubicBezTo>
                  <a:cubicBezTo>
                    <a:pt x="37" y="1"/>
                    <a:pt x="34" y="1"/>
                    <a:pt x="32" y="1"/>
                  </a:cubicBezTo>
                  <a:cubicBezTo>
                    <a:pt x="31" y="1"/>
                    <a:pt x="30" y="1"/>
                    <a:pt x="30" y="1"/>
                  </a:cubicBezTo>
                  <a:cubicBezTo>
                    <a:pt x="30" y="1"/>
                    <a:pt x="30" y="2"/>
                    <a:pt x="31" y="2"/>
                  </a:cubicBezTo>
                  <a:cubicBezTo>
                    <a:pt x="32" y="2"/>
                    <a:pt x="33" y="2"/>
                    <a:pt x="34" y="2"/>
                  </a:cubicBezTo>
                  <a:cubicBezTo>
                    <a:pt x="35" y="3"/>
                    <a:pt x="36" y="4"/>
                    <a:pt x="36" y="8"/>
                  </a:cubicBezTo>
                  <a:cubicBezTo>
                    <a:pt x="36" y="35"/>
                    <a:pt x="36" y="35"/>
                    <a:pt x="36" y="35"/>
                  </a:cubicBezTo>
                  <a:cubicBezTo>
                    <a:pt x="36" y="35"/>
                    <a:pt x="36" y="35"/>
                    <a:pt x="36" y="35"/>
                  </a:cubicBezTo>
                  <a:cubicBezTo>
                    <a:pt x="35" y="34"/>
                    <a:pt x="28" y="25"/>
                    <a:pt x="24" y="21"/>
                  </a:cubicBezTo>
                  <a:cubicBezTo>
                    <a:pt x="17" y="12"/>
                    <a:pt x="9" y="2"/>
                    <a:pt x="8" y="1"/>
                  </a:cubicBezTo>
                  <a:cubicBezTo>
                    <a:pt x="7" y="0"/>
                    <a:pt x="7" y="0"/>
                    <a:pt x="6" y="0"/>
                  </a:cubicBezTo>
                  <a:cubicBezTo>
                    <a:pt x="6" y="0"/>
                    <a:pt x="6" y="0"/>
                    <a:pt x="6" y="2"/>
                  </a:cubicBezTo>
                  <a:cubicBezTo>
                    <a:pt x="5" y="38"/>
                    <a:pt x="5" y="38"/>
                    <a:pt x="5" y="38"/>
                  </a:cubicBezTo>
                  <a:cubicBezTo>
                    <a:pt x="5" y="44"/>
                    <a:pt x="5" y="45"/>
                    <a:pt x="3" y="46"/>
                  </a:cubicBezTo>
                  <a:cubicBezTo>
                    <a:pt x="3" y="46"/>
                    <a:pt x="2" y="46"/>
                    <a:pt x="1" y="46"/>
                  </a:cubicBezTo>
                  <a:cubicBezTo>
                    <a:pt x="1" y="46"/>
                    <a:pt x="0" y="46"/>
                    <a:pt x="0" y="47"/>
                  </a:cubicBezTo>
                  <a:cubicBezTo>
                    <a:pt x="0" y="47"/>
                    <a:pt x="1" y="47"/>
                    <a:pt x="1" y="47"/>
                  </a:cubicBezTo>
                  <a:cubicBezTo>
                    <a:pt x="4" y="47"/>
                    <a:pt x="7" y="47"/>
                    <a:pt x="7" y="47"/>
                  </a:cubicBezTo>
                  <a:cubicBezTo>
                    <a:pt x="8" y="47"/>
                    <a:pt x="10" y="47"/>
                    <a:pt x="14" y="47"/>
                  </a:cubicBezTo>
                  <a:cubicBezTo>
                    <a:pt x="14" y="47"/>
                    <a:pt x="15" y="47"/>
                    <a:pt x="15" y="47"/>
                  </a:cubicBezTo>
                  <a:cubicBezTo>
                    <a:pt x="15" y="46"/>
                    <a:pt x="14" y="46"/>
                    <a:pt x="14" y="46"/>
                  </a:cubicBezTo>
                  <a:cubicBezTo>
                    <a:pt x="13" y="46"/>
                    <a:pt x="12" y="46"/>
                    <a:pt x="11" y="46"/>
                  </a:cubicBezTo>
                  <a:cubicBezTo>
                    <a:pt x="10" y="45"/>
                    <a:pt x="9" y="44"/>
                    <a:pt x="9" y="39"/>
                  </a:cubicBezTo>
                  <a:lnTo>
                    <a:pt x="9" y="13"/>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1" name="Freeform 331"/>
            <p:cNvSpPr>
              <a:spLocks/>
            </p:cNvSpPr>
            <p:nvPr/>
          </p:nvSpPr>
          <p:spPr bwMode="gray">
            <a:xfrm>
              <a:off x="2292350" y="-568325"/>
              <a:ext cx="100013" cy="176212"/>
            </a:xfrm>
            <a:custGeom>
              <a:avLst/>
              <a:gdLst>
                <a:gd name="T0" fmla="*/ 6 w 27"/>
                <a:gd name="T1" fmla="*/ 29 h 47"/>
                <a:gd name="T2" fmla="*/ 5 w 27"/>
                <a:gd name="T3" fmla="*/ 42 h 47"/>
                <a:gd name="T4" fmla="*/ 4 w 27"/>
                <a:gd name="T5" fmla="*/ 46 h 47"/>
                <a:gd name="T6" fmla="*/ 2 w 27"/>
                <a:gd name="T7" fmla="*/ 46 h 47"/>
                <a:gd name="T8" fmla="*/ 1 w 27"/>
                <a:gd name="T9" fmla="*/ 47 h 47"/>
                <a:gd name="T10" fmla="*/ 2 w 27"/>
                <a:gd name="T11" fmla="*/ 47 h 47"/>
                <a:gd name="T12" fmla="*/ 9 w 27"/>
                <a:gd name="T13" fmla="*/ 47 h 47"/>
                <a:gd name="T14" fmla="*/ 23 w 27"/>
                <a:gd name="T15" fmla="*/ 47 h 47"/>
                <a:gd name="T16" fmla="*/ 26 w 27"/>
                <a:gd name="T17" fmla="*/ 46 h 47"/>
                <a:gd name="T18" fmla="*/ 27 w 27"/>
                <a:gd name="T19" fmla="*/ 39 h 47"/>
                <a:gd name="T20" fmla="*/ 26 w 27"/>
                <a:gd name="T21" fmla="*/ 38 h 47"/>
                <a:gd name="T22" fmla="*/ 26 w 27"/>
                <a:gd name="T23" fmla="*/ 39 h 47"/>
                <a:gd name="T24" fmla="*/ 23 w 27"/>
                <a:gd name="T25" fmla="*/ 43 h 47"/>
                <a:gd name="T26" fmla="*/ 19 w 27"/>
                <a:gd name="T27" fmla="*/ 44 h 47"/>
                <a:gd name="T28" fmla="*/ 12 w 27"/>
                <a:gd name="T29" fmla="*/ 39 h 47"/>
                <a:gd name="T30" fmla="*/ 12 w 27"/>
                <a:gd name="T31" fmla="*/ 29 h 47"/>
                <a:gd name="T32" fmla="*/ 12 w 27"/>
                <a:gd name="T33" fmla="*/ 24 h 47"/>
                <a:gd name="T34" fmla="*/ 13 w 27"/>
                <a:gd name="T35" fmla="*/ 24 h 47"/>
                <a:gd name="T36" fmla="*/ 20 w 27"/>
                <a:gd name="T37" fmla="*/ 24 h 47"/>
                <a:gd name="T38" fmla="*/ 23 w 27"/>
                <a:gd name="T39" fmla="*/ 26 h 47"/>
                <a:gd name="T40" fmla="*/ 23 w 27"/>
                <a:gd name="T41" fmla="*/ 29 h 47"/>
                <a:gd name="T42" fmla="*/ 24 w 27"/>
                <a:gd name="T43" fmla="*/ 29 h 47"/>
                <a:gd name="T44" fmla="*/ 24 w 27"/>
                <a:gd name="T45" fmla="*/ 28 h 47"/>
                <a:gd name="T46" fmla="*/ 24 w 27"/>
                <a:gd name="T47" fmla="*/ 24 h 47"/>
                <a:gd name="T48" fmla="*/ 25 w 27"/>
                <a:gd name="T49" fmla="*/ 19 h 47"/>
                <a:gd name="T50" fmla="*/ 24 w 27"/>
                <a:gd name="T51" fmla="*/ 19 h 47"/>
                <a:gd name="T52" fmla="*/ 23 w 27"/>
                <a:gd name="T53" fmla="*/ 20 h 47"/>
                <a:gd name="T54" fmla="*/ 21 w 27"/>
                <a:gd name="T55" fmla="*/ 21 h 47"/>
                <a:gd name="T56" fmla="*/ 13 w 27"/>
                <a:gd name="T57" fmla="*/ 21 h 47"/>
                <a:gd name="T58" fmla="*/ 12 w 27"/>
                <a:gd name="T59" fmla="*/ 20 h 47"/>
                <a:gd name="T60" fmla="*/ 12 w 27"/>
                <a:gd name="T61" fmla="*/ 4 h 47"/>
                <a:gd name="T62" fmla="*/ 13 w 27"/>
                <a:gd name="T63" fmla="*/ 4 h 47"/>
                <a:gd name="T64" fmla="*/ 20 w 27"/>
                <a:gd name="T65" fmla="*/ 4 h 47"/>
                <a:gd name="T66" fmla="*/ 24 w 27"/>
                <a:gd name="T67" fmla="*/ 6 h 47"/>
                <a:gd name="T68" fmla="*/ 24 w 27"/>
                <a:gd name="T69" fmla="*/ 9 h 47"/>
                <a:gd name="T70" fmla="*/ 24 w 27"/>
                <a:gd name="T71" fmla="*/ 9 h 47"/>
                <a:gd name="T72" fmla="*/ 25 w 27"/>
                <a:gd name="T73" fmla="*/ 9 h 47"/>
                <a:gd name="T74" fmla="*/ 25 w 27"/>
                <a:gd name="T75" fmla="*/ 5 h 47"/>
                <a:gd name="T76" fmla="*/ 26 w 27"/>
                <a:gd name="T77" fmla="*/ 1 h 47"/>
                <a:gd name="T78" fmla="*/ 25 w 27"/>
                <a:gd name="T79" fmla="*/ 0 h 47"/>
                <a:gd name="T80" fmla="*/ 24 w 27"/>
                <a:gd name="T81" fmla="*/ 0 h 47"/>
                <a:gd name="T82" fmla="*/ 22 w 27"/>
                <a:gd name="T83" fmla="*/ 1 h 47"/>
                <a:gd name="T84" fmla="*/ 9 w 27"/>
                <a:gd name="T85" fmla="*/ 1 h 47"/>
                <a:gd name="T86" fmla="*/ 1 w 27"/>
                <a:gd name="T87" fmla="*/ 1 h 47"/>
                <a:gd name="T88" fmla="*/ 0 w 27"/>
                <a:gd name="T89" fmla="*/ 1 h 47"/>
                <a:gd name="T90" fmla="*/ 1 w 27"/>
                <a:gd name="T91" fmla="*/ 2 h 47"/>
                <a:gd name="T92" fmla="*/ 3 w 27"/>
                <a:gd name="T93" fmla="*/ 2 h 47"/>
                <a:gd name="T94" fmla="*/ 6 w 27"/>
                <a:gd name="T95" fmla="*/ 5 h 47"/>
                <a:gd name="T96" fmla="*/ 6 w 27"/>
                <a:gd name="T97" fmla="*/ 18 h 47"/>
                <a:gd name="T98" fmla="*/ 6 w 27"/>
                <a:gd name="T99"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 h="47">
                  <a:moveTo>
                    <a:pt x="6" y="29"/>
                  </a:moveTo>
                  <a:cubicBezTo>
                    <a:pt x="6" y="35"/>
                    <a:pt x="6" y="40"/>
                    <a:pt x="5" y="42"/>
                  </a:cubicBezTo>
                  <a:cubicBezTo>
                    <a:pt x="5" y="44"/>
                    <a:pt x="5" y="46"/>
                    <a:pt x="4" y="46"/>
                  </a:cubicBezTo>
                  <a:cubicBezTo>
                    <a:pt x="3" y="46"/>
                    <a:pt x="3" y="46"/>
                    <a:pt x="2" y="46"/>
                  </a:cubicBezTo>
                  <a:cubicBezTo>
                    <a:pt x="1" y="46"/>
                    <a:pt x="1" y="46"/>
                    <a:pt x="1" y="47"/>
                  </a:cubicBezTo>
                  <a:cubicBezTo>
                    <a:pt x="1" y="47"/>
                    <a:pt x="1" y="47"/>
                    <a:pt x="2" y="47"/>
                  </a:cubicBezTo>
                  <a:cubicBezTo>
                    <a:pt x="4" y="47"/>
                    <a:pt x="8" y="47"/>
                    <a:pt x="9" y="47"/>
                  </a:cubicBezTo>
                  <a:cubicBezTo>
                    <a:pt x="12" y="47"/>
                    <a:pt x="15" y="47"/>
                    <a:pt x="23" y="47"/>
                  </a:cubicBezTo>
                  <a:cubicBezTo>
                    <a:pt x="25" y="47"/>
                    <a:pt x="26" y="47"/>
                    <a:pt x="26" y="46"/>
                  </a:cubicBezTo>
                  <a:cubicBezTo>
                    <a:pt x="26" y="45"/>
                    <a:pt x="27" y="40"/>
                    <a:pt x="27" y="39"/>
                  </a:cubicBezTo>
                  <a:cubicBezTo>
                    <a:pt x="27" y="38"/>
                    <a:pt x="27" y="38"/>
                    <a:pt x="26" y="38"/>
                  </a:cubicBezTo>
                  <a:cubicBezTo>
                    <a:pt x="26" y="38"/>
                    <a:pt x="26" y="38"/>
                    <a:pt x="26" y="39"/>
                  </a:cubicBezTo>
                  <a:cubicBezTo>
                    <a:pt x="25" y="41"/>
                    <a:pt x="25" y="43"/>
                    <a:pt x="23" y="43"/>
                  </a:cubicBezTo>
                  <a:cubicBezTo>
                    <a:pt x="22" y="44"/>
                    <a:pt x="20" y="44"/>
                    <a:pt x="19" y="44"/>
                  </a:cubicBezTo>
                  <a:cubicBezTo>
                    <a:pt x="13" y="44"/>
                    <a:pt x="12" y="43"/>
                    <a:pt x="12" y="39"/>
                  </a:cubicBezTo>
                  <a:cubicBezTo>
                    <a:pt x="12" y="37"/>
                    <a:pt x="12" y="31"/>
                    <a:pt x="12" y="29"/>
                  </a:cubicBezTo>
                  <a:cubicBezTo>
                    <a:pt x="12" y="24"/>
                    <a:pt x="12" y="24"/>
                    <a:pt x="12" y="24"/>
                  </a:cubicBezTo>
                  <a:cubicBezTo>
                    <a:pt x="12" y="24"/>
                    <a:pt x="12" y="24"/>
                    <a:pt x="13" y="24"/>
                  </a:cubicBezTo>
                  <a:cubicBezTo>
                    <a:pt x="14" y="24"/>
                    <a:pt x="19" y="24"/>
                    <a:pt x="20" y="24"/>
                  </a:cubicBezTo>
                  <a:cubicBezTo>
                    <a:pt x="22" y="24"/>
                    <a:pt x="23" y="25"/>
                    <a:pt x="23" y="26"/>
                  </a:cubicBezTo>
                  <a:cubicBezTo>
                    <a:pt x="23" y="27"/>
                    <a:pt x="23" y="28"/>
                    <a:pt x="23" y="29"/>
                  </a:cubicBezTo>
                  <a:cubicBezTo>
                    <a:pt x="23" y="29"/>
                    <a:pt x="23" y="29"/>
                    <a:pt x="24" y="29"/>
                  </a:cubicBezTo>
                  <a:cubicBezTo>
                    <a:pt x="24" y="29"/>
                    <a:pt x="24" y="29"/>
                    <a:pt x="24" y="28"/>
                  </a:cubicBezTo>
                  <a:cubicBezTo>
                    <a:pt x="24" y="28"/>
                    <a:pt x="24" y="25"/>
                    <a:pt x="24" y="24"/>
                  </a:cubicBezTo>
                  <a:cubicBezTo>
                    <a:pt x="24" y="21"/>
                    <a:pt x="25" y="20"/>
                    <a:pt x="25" y="19"/>
                  </a:cubicBezTo>
                  <a:cubicBezTo>
                    <a:pt x="25" y="19"/>
                    <a:pt x="25" y="19"/>
                    <a:pt x="24" y="19"/>
                  </a:cubicBezTo>
                  <a:cubicBezTo>
                    <a:pt x="24" y="19"/>
                    <a:pt x="24" y="19"/>
                    <a:pt x="23" y="20"/>
                  </a:cubicBezTo>
                  <a:cubicBezTo>
                    <a:pt x="23" y="20"/>
                    <a:pt x="22" y="21"/>
                    <a:pt x="21" y="21"/>
                  </a:cubicBezTo>
                  <a:cubicBezTo>
                    <a:pt x="20" y="21"/>
                    <a:pt x="14" y="21"/>
                    <a:pt x="13" y="21"/>
                  </a:cubicBezTo>
                  <a:cubicBezTo>
                    <a:pt x="12" y="21"/>
                    <a:pt x="12" y="21"/>
                    <a:pt x="12" y="20"/>
                  </a:cubicBezTo>
                  <a:cubicBezTo>
                    <a:pt x="12" y="4"/>
                    <a:pt x="12" y="4"/>
                    <a:pt x="12" y="4"/>
                  </a:cubicBezTo>
                  <a:cubicBezTo>
                    <a:pt x="12" y="4"/>
                    <a:pt x="12" y="4"/>
                    <a:pt x="13" y="4"/>
                  </a:cubicBezTo>
                  <a:cubicBezTo>
                    <a:pt x="14" y="4"/>
                    <a:pt x="19" y="4"/>
                    <a:pt x="20" y="4"/>
                  </a:cubicBezTo>
                  <a:cubicBezTo>
                    <a:pt x="23" y="4"/>
                    <a:pt x="23" y="5"/>
                    <a:pt x="24" y="6"/>
                  </a:cubicBezTo>
                  <a:cubicBezTo>
                    <a:pt x="24" y="7"/>
                    <a:pt x="24" y="8"/>
                    <a:pt x="24" y="9"/>
                  </a:cubicBezTo>
                  <a:cubicBezTo>
                    <a:pt x="24" y="9"/>
                    <a:pt x="24" y="9"/>
                    <a:pt x="24" y="9"/>
                  </a:cubicBezTo>
                  <a:cubicBezTo>
                    <a:pt x="25" y="9"/>
                    <a:pt x="25" y="9"/>
                    <a:pt x="25" y="9"/>
                  </a:cubicBezTo>
                  <a:cubicBezTo>
                    <a:pt x="25" y="8"/>
                    <a:pt x="25" y="5"/>
                    <a:pt x="25" y="5"/>
                  </a:cubicBezTo>
                  <a:cubicBezTo>
                    <a:pt x="25" y="2"/>
                    <a:pt x="26" y="1"/>
                    <a:pt x="26" y="1"/>
                  </a:cubicBezTo>
                  <a:cubicBezTo>
                    <a:pt x="26" y="0"/>
                    <a:pt x="25" y="0"/>
                    <a:pt x="25" y="0"/>
                  </a:cubicBezTo>
                  <a:cubicBezTo>
                    <a:pt x="25" y="0"/>
                    <a:pt x="25" y="0"/>
                    <a:pt x="24" y="0"/>
                  </a:cubicBezTo>
                  <a:cubicBezTo>
                    <a:pt x="24" y="0"/>
                    <a:pt x="23" y="1"/>
                    <a:pt x="22" y="1"/>
                  </a:cubicBezTo>
                  <a:cubicBezTo>
                    <a:pt x="21" y="1"/>
                    <a:pt x="11" y="1"/>
                    <a:pt x="9" y="1"/>
                  </a:cubicBezTo>
                  <a:cubicBezTo>
                    <a:pt x="8" y="1"/>
                    <a:pt x="4" y="1"/>
                    <a:pt x="1" y="1"/>
                  </a:cubicBezTo>
                  <a:cubicBezTo>
                    <a:pt x="1" y="1"/>
                    <a:pt x="0" y="1"/>
                    <a:pt x="0" y="1"/>
                  </a:cubicBezTo>
                  <a:cubicBezTo>
                    <a:pt x="0" y="2"/>
                    <a:pt x="1" y="2"/>
                    <a:pt x="1" y="2"/>
                  </a:cubicBezTo>
                  <a:cubicBezTo>
                    <a:pt x="2" y="2"/>
                    <a:pt x="3" y="2"/>
                    <a:pt x="3" y="2"/>
                  </a:cubicBezTo>
                  <a:cubicBezTo>
                    <a:pt x="5" y="2"/>
                    <a:pt x="5" y="3"/>
                    <a:pt x="6" y="5"/>
                  </a:cubicBezTo>
                  <a:cubicBezTo>
                    <a:pt x="6" y="7"/>
                    <a:pt x="6" y="9"/>
                    <a:pt x="6" y="18"/>
                  </a:cubicBezTo>
                  <a:lnTo>
                    <a:pt x="6" y="29"/>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2" name="Freeform 332"/>
            <p:cNvSpPr>
              <a:spLocks/>
            </p:cNvSpPr>
            <p:nvPr/>
          </p:nvSpPr>
          <p:spPr bwMode="gray">
            <a:xfrm>
              <a:off x="2430463" y="-568325"/>
              <a:ext cx="82550" cy="179387"/>
            </a:xfrm>
            <a:custGeom>
              <a:avLst/>
              <a:gdLst>
                <a:gd name="T0" fmla="*/ 9 w 22"/>
                <a:gd name="T1" fmla="*/ 48 h 48"/>
                <a:gd name="T2" fmla="*/ 17 w 22"/>
                <a:gd name="T3" fmla="*/ 46 h 48"/>
                <a:gd name="T4" fmla="*/ 22 w 22"/>
                <a:gd name="T5" fmla="*/ 35 h 48"/>
                <a:gd name="T6" fmla="*/ 14 w 22"/>
                <a:gd name="T7" fmla="*/ 19 h 48"/>
                <a:gd name="T8" fmla="*/ 12 w 22"/>
                <a:gd name="T9" fmla="*/ 18 h 48"/>
                <a:gd name="T10" fmla="*/ 7 w 22"/>
                <a:gd name="T11" fmla="*/ 9 h 48"/>
                <a:gd name="T12" fmla="*/ 13 w 22"/>
                <a:gd name="T13" fmla="*/ 3 h 48"/>
                <a:gd name="T14" fmla="*/ 19 w 22"/>
                <a:gd name="T15" fmla="*/ 6 h 48"/>
                <a:gd name="T16" fmla="*/ 20 w 22"/>
                <a:gd name="T17" fmla="*/ 10 h 48"/>
                <a:gd name="T18" fmla="*/ 21 w 22"/>
                <a:gd name="T19" fmla="*/ 11 h 48"/>
                <a:gd name="T20" fmla="*/ 21 w 22"/>
                <a:gd name="T21" fmla="*/ 9 h 48"/>
                <a:gd name="T22" fmla="*/ 21 w 22"/>
                <a:gd name="T23" fmla="*/ 1 h 48"/>
                <a:gd name="T24" fmla="*/ 21 w 22"/>
                <a:gd name="T25" fmla="*/ 1 h 48"/>
                <a:gd name="T26" fmla="*/ 14 w 22"/>
                <a:gd name="T27" fmla="*/ 0 h 48"/>
                <a:gd name="T28" fmla="*/ 2 w 22"/>
                <a:gd name="T29" fmla="*/ 11 h 48"/>
                <a:gd name="T30" fmla="*/ 9 w 22"/>
                <a:gd name="T31" fmla="*/ 26 h 48"/>
                <a:gd name="T32" fmla="*/ 12 w 22"/>
                <a:gd name="T33" fmla="*/ 28 h 48"/>
                <a:gd name="T34" fmla="*/ 17 w 22"/>
                <a:gd name="T35" fmla="*/ 38 h 48"/>
                <a:gd name="T36" fmla="*/ 10 w 22"/>
                <a:gd name="T37" fmla="*/ 45 h 48"/>
                <a:gd name="T38" fmla="*/ 2 w 22"/>
                <a:gd name="T39" fmla="*/ 39 h 48"/>
                <a:gd name="T40" fmla="*/ 2 w 22"/>
                <a:gd name="T41" fmla="*/ 36 h 48"/>
                <a:gd name="T42" fmla="*/ 1 w 22"/>
                <a:gd name="T43" fmla="*/ 35 h 48"/>
                <a:gd name="T44" fmla="*/ 1 w 22"/>
                <a:gd name="T45" fmla="*/ 36 h 48"/>
                <a:gd name="T46" fmla="*/ 0 w 22"/>
                <a:gd name="T47" fmla="*/ 44 h 48"/>
                <a:gd name="T48" fmla="*/ 1 w 22"/>
                <a:gd name="T49" fmla="*/ 47 h 48"/>
                <a:gd name="T50" fmla="*/ 9 w 22"/>
                <a:gd name="T5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8">
                  <a:moveTo>
                    <a:pt x="9" y="48"/>
                  </a:moveTo>
                  <a:cubicBezTo>
                    <a:pt x="12" y="48"/>
                    <a:pt x="15" y="48"/>
                    <a:pt x="17" y="46"/>
                  </a:cubicBezTo>
                  <a:cubicBezTo>
                    <a:pt x="21" y="43"/>
                    <a:pt x="22" y="38"/>
                    <a:pt x="22" y="35"/>
                  </a:cubicBezTo>
                  <a:cubicBezTo>
                    <a:pt x="22" y="29"/>
                    <a:pt x="20" y="25"/>
                    <a:pt x="14" y="19"/>
                  </a:cubicBezTo>
                  <a:cubicBezTo>
                    <a:pt x="12" y="18"/>
                    <a:pt x="12" y="18"/>
                    <a:pt x="12" y="18"/>
                  </a:cubicBezTo>
                  <a:cubicBezTo>
                    <a:pt x="8" y="14"/>
                    <a:pt x="7" y="12"/>
                    <a:pt x="7" y="9"/>
                  </a:cubicBezTo>
                  <a:cubicBezTo>
                    <a:pt x="7" y="5"/>
                    <a:pt x="9" y="3"/>
                    <a:pt x="13" y="3"/>
                  </a:cubicBezTo>
                  <a:cubicBezTo>
                    <a:pt x="16" y="3"/>
                    <a:pt x="18" y="4"/>
                    <a:pt x="19" y="6"/>
                  </a:cubicBezTo>
                  <a:cubicBezTo>
                    <a:pt x="20" y="7"/>
                    <a:pt x="20" y="9"/>
                    <a:pt x="20" y="10"/>
                  </a:cubicBezTo>
                  <a:cubicBezTo>
                    <a:pt x="20" y="10"/>
                    <a:pt x="20" y="11"/>
                    <a:pt x="21" y="11"/>
                  </a:cubicBezTo>
                  <a:cubicBezTo>
                    <a:pt x="21" y="11"/>
                    <a:pt x="21" y="10"/>
                    <a:pt x="21" y="9"/>
                  </a:cubicBezTo>
                  <a:cubicBezTo>
                    <a:pt x="21" y="4"/>
                    <a:pt x="21" y="2"/>
                    <a:pt x="21" y="1"/>
                  </a:cubicBezTo>
                  <a:cubicBezTo>
                    <a:pt x="21" y="1"/>
                    <a:pt x="21" y="1"/>
                    <a:pt x="21" y="1"/>
                  </a:cubicBezTo>
                  <a:cubicBezTo>
                    <a:pt x="19" y="0"/>
                    <a:pt x="17" y="0"/>
                    <a:pt x="14" y="0"/>
                  </a:cubicBezTo>
                  <a:cubicBezTo>
                    <a:pt x="6" y="0"/>
                    <a:pt x="2" y="5"/>
                    <a:pt x="2" y="11"/>
                  </a:cubicBezTo>
                  <a:cubicBezTo>
                    <a:pt x="2" y="16"/>
                    <a:pt x="4" y="21"/>
                    <a:pt x="9" y="26"/>
                  </a:cubicBezTo>
                  <a:cubicBezTo>
                    <a:pt x="12" y="28"/>
                    <a:pt x="12" y="28"/>
                    <a:pt x="12" y="28"/>
                  </a:cubicBezTo>
                  <a:cubicBezTo>
                    <a:pt x="16" y="32"/>
                    <a:pt x="17" y="35"/>
                    <a:pt x="17" y="38"/>
                  </a:cubicBezTo>
                  <a:cubicBezTo>
                    <a:pt x="17" y="41"/>
                    <a:pt x="15" y="45"/>
                    <a:pt x="10" y="45"/>
                  </a:cubicBezTo>
                  <a:cubicBezTo>
                    <a:pt x="7" y="45"/>
                    <a:pt x="4" y="43"/>
                    <a:pt x="2" y="39"/>
                  </a:cubicBezTo>
                  <a:cubicBezTo>
                    <a:pt x="2" y="38"/>
                    <a:pt x="2" y="37"/>
                    <a:pt x="2" y="36"/>
                  </a:cubicBezTo>
                  <a:cubicBezTo>
                    <a:pt x="2" y="35"/>
                    <a:pt x="2" y="35"/>
                    <a:pt x="1" y="35"/>
                  </a:cubicBezTo>
                  <a:cubicBezTo>
                    <a:pt x="1" y="35"/>
                    <a:pt x="1" y="35"/>
                    <a:pt x="1" y="36"/>
                  </a:cubicBezTo>
                  <a:cubicBezTo>
                    <a:pt x="1" y="37"/>
                    <a:pt x="0" y="41"/>
                    <a:pt x="0" y="44"/>
                  </a:cubicBezTo>
                  <a:cubicBezTo>
                    <a:pt x="0" y="46"/>
                    <a:pt x="1" y="46"/>
                    <a:pt x="1" y="47"/>
                  </a:cubicBezTo>
                  <a:cubicBezTo>
                    <a:pt x="4" y="48"/>
                    <a:pt x="6" y="48"/>
                    <a:pt x="9" y="48"/>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3" name="Freeform 333"/>
            <p:cNvSpPr>
              <a:spLocks/>
            </p:cNvSpPr>
            <p:nvPr/>
          </p:nvSpPr>
          <p:spPr bwMode="gray">
            <a:xfrm>
              <a:off x="2557463" y="-568325"/>
              <a:ext cx="82550" cy="179387"/>
            </a:xfrm>
            <a:custGeom>
              <a:avLst/>
              <a:gdLst>
                <a:gd name="T0" fmla="*/ 8 w 22"/>
                <a:gd name="T1" fmla="*/ 48 h 48"/>
                <a:gd name="T2" fmla="*/ 17 w 22"/>
                <a:gd name="T3" fmla="*/ 46 h 48"/>
                <a:gd name="T4" fmla="*/ 22 w 22"/>
                <a:gd name="T5" fmla="*/ 35 h 48"/>
                <a:gd name="T6" fmla="*/ 13 w 22"/>
                <a:gd name="T7" fmla="*/ 19 h 48"/>
                <a:gd name="T8" fmla="*/ 11 w 22"/>
                <a:gd name="T9" fmla="*/ 18 h 48"/>
                <a:gd name="T10" fmla="*/ 6 w 22"/>
                <a:gd name="T11" fmla="*/ 9 h 48"/>
                <a:gd name="T12" fmla="*/ 12 w 22"/>
                <a:gd name="T13" fmla="*/ 3 h 48"/>
                <a:gd name="T14" fmla="*/ 18 w 22"/>
                <a:gd name="T15" fmla="*/ 6 h 48"/>
                <a:gd name="T16" fmla="*/ 19 w 22"/>
                <a:gd name="T17" fmla="*/ 10 h 48"/>
                <a:gd name="T18" fmla="*/ 20 w 22"/>
                <a:gd name="T19" fmla="*/ 11 h 48"/>
                <a:gd name="T20" fmla="*/ 20 w 22"/>
                <a:gd name="T21" fmla="*/ 9 h 48"/>
                <a:gd name="T22" fmla="*/ 21 w 22"/>
                <a:gd name="T23" fmla="*/ 1 h 48"/>
                <a:gd name="T24" fmla="*/ 20 w 22"/>
                <a:gd name="T25" fmla="*/ 1 h 48"/>
                <a:gd name="T26" fmla="*/ 13 w 22"/>
                <a:gd name="T27" fmla="*/ 0 h 48"/>
                <a:gd name="T28" fmla="*/ 1 w 22"/>
                <a:gd name="T29" fmla="*/ 11 h 48"/>
                <a:gd name="T30" fmla="*/ 8 w 22"/>
                <a:gd name="T31" fmla="*/ 26 h 48"/>
                <a:gd name="T32" fmla="*/ 11 w 22"/>
                <a:gd name="T33" fmla="*/ 28 h 48"/>
                <a:gd name="T34" fmla="*/ 16 w 22"/>
                <a:gd name="T35" fmla="*/ 38 h 48"/>
                <a:gd name="T36" fmla="*/ 9 w 22"/>
                <a:gd name="T37" fmla="*/ 45 h 48"/>
                <a:gd name="T38" fmla="*/ 2 w 22"/>
                <a:gd name="T39" fmla="*/ 39 h 48"/>
                <a:gd name="T40" fmla="*/ 1 w 22"/>
                <a:gd name="T41" fmla="*/ 36 h 48"/>
                <a:gd name="T42" fmla="*/ 1 w 22"/>
                <a:gd name="T43" fmla="*/ 35 h 48"/>
                <a:gd name="T44" fmla="*/ 0 w 22"/>
                <a:gd name="T45" fmla="*/ 36 h 48"/>
                <a:gd name="T46" fmla="*/ 0 w 22"/>
                <a:gd name="T47" fmla="*/ 44 h 48"/>
                <a:gd name="T48" fmla="*/ 1 w 22"/>
                <a:gd name="T49" fmla="*/ 47 h 48"/>
                <a:gd name="T50" fmla="*/ 8 w 22"/>
                <a:gd name="T5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8">
                  <a:moveTo>
                    <a:pt x="8" y="48"/>
                  </a:moveTo>
                  <a:cubicBezTo>
                    <a:pt x="11" y="48"/>
                    <a:pt x="14" y="48"/>
                    <a:pt x="17" y="46"/>
                  </a:cubicBezTo>
                  <a:cubicBezTo>
                    <a:pt x="20" y="43"/>
                    <a:pt x="22" y="38"/>
                    <a:pt x="22" y="35"/>
                  </a:cubicBezTo>
                  <a:cubicBezTo>
                    <a:pt x="22" y="29"/>
                    <a:pt x="19" y="25"/>
                    <a:pt x="13" y="19"/>
                  </a:cubicBezTo>
                  <a:cubicBezTo>
                    <a:pt x="11" y="18"/>
                    <a:pt x="11" y="18"/>
                    <a:pt x="11" y="18"/>
                  </a:cubicBezTo>
                  <a:cubicBezTo>
                    <a:pt x="7" y="14"/>
                    <a:pt x="6" y="12"/>
                    <a:pt x="6" y="9"/>
                  </a:cubicBezTo>
                  <a:cubicBezTo>
                    <a:pt x="6" y="5"/>
                    <a:pt x="8" y="3"/>
                    <a:pt x="12" y="3"/>
                  </a:cubicBezTo>
                  <a:cubicBezTo>
                    <a:pt x="16" y="3"/>
                    <a:pt x="17" y="4"/>
                    <a:pt x="18" y="6"/>
                  </a:cubicBezTo>
                  <a:cubicBezTo>
                    <a:pt x="19" y="7"/>
                    <a:pt x="19" y="9"/>
                    <a:pt x="19" y="10"/>
                  </a:cubicBezTo>
                  <a:cubicBezTo>
                    <a:pt x="19" y="10"/>
                    <a:pt x="19" y="11"/>
                    <a:pt x="20" y="11"/>
                  </a:cubicBezTo>
                  <a:cubicBezTo>
                    <a:pt x="20" y="11"/>
                    <a:pt x="20" y="10"/>
                    <a:pt x="20" y="9"/>
                  </a:cubicBezTo>
                  <a:cubicBezTo>
                    <a:pt x="20" y="4"/>
                    <a:pt x="21" y="2"/>
                    <a:pt x="21" y="1"/>
                  </a:cubicBezTo>
                  <a:cubicBezTo>
                    <a:pt x="21" y="1"/>
                    <a:pt x="20" y="1"/>
                    <a:pt x="20" y="1"/>
                  </a:cubicBezTo>
                  <a:cubicBezTo>
                    <a:pt x="18" y="0"/>
                    <a:pt x="16" y="0"/>
                    <a:pt x="13" y="0"/>
                  </a:cubicBezTo>
                  <a:cubicBezTo>
                    <a:pt x="6" y="0"/>
                    <a:pt x="1" y="5"/>
                    <a:pt x="1" y="11"/>
                  </a:cubicBezTo>
                  <a:cubicBezTo>
                    <a:pt x="1" y="16"/>
                    <a:pt x="3" y="21"/>
                    <a:pt x="8" y="26"/>
                  </a:cubicBezTo>
                  <a:cubicBezTo>
                    <a:pt x="11" y="28"/>
                    <a:pt x="11" y="28"/>
                    <a:pt x="11" y="28"/>
                  </a:cubicBezTo>
                  <a:cubicBezTo>
                    <a:pt x="15" y="32"/>
                    <a:pt x="16" y="35"/>
                    <a:pt x="16" y="38"/>
                  </a:cubicBezTo>
                  <a:cubicBezTo>
                    <a:pt x="16" y="41"/>
                    <a:pt x="14" y="45"/>
                    <a:pt x="9" y="45"/>
                  </a:cubicBezTo>
                  <a:cubicBezTo>
                    <a:pt x="6" y="45"/>
                    <a:pt x="3" y="43"/>
                    <a:pt x="2" y="39"/>
                  </a:cubicBezTo>
                  <a:cubicBezTo>
                    <a:pt x="1" y="38"/>
                    <a:pt x="1" y="37"/>
                    <a:pt x="1" y="36"/>
                  </a:cubicBezTo>
                  <a:cubicBezTo>
                    <a:pt x="1" y="35"/>
                    <a:pt x="1" y="35"/>
                    <a:pt x="1" y="35"/>
                  </a:cubicBezTo>
                  <a:cubicBezTo>
                    <a:pt x="0" y="35"/>
                    <a:pt x="0" y="35"/>
                    <a:pt x="0" y="36"/>
                  </a:cubicBezTo>
                  <a:cubicBezTo>
                    <a:pt x="0" y="37"/>
                    <a:pt x="0" y="41"/>
                    <a:pt x="0" y="44"/>
                  </a:cubicBezTo>
                  <a:cubicBezTo>
                    <a:pt x="0" y="46"/>
                    <a:pt x="0" y="46"/>
                    <a:pt x="1" y="47"/>
                  </a:cubicBezTo>
                  <a:cubicBezTo>
                    <a:pt x="3" y="48"/>
                    <a:pt x="5" y="48"/>
                    <a:pt x="8" y="48"/>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4" name="Freeform 334"/>
            <p:cNvSpPr>
              <a:spLocks/>
            </p:cNvSpPr>
            <p:nvPr/>
          </p:nvSpPr>
          <p:spPr bwMode="gray">
            <a:xfrm>
              <a:off x="2749550" y="-568325"/>
              <a:ext cx="82550" cy="179387"/>
            </a:xfrm>
            <a:custGeom>
              <a:avLst/>
              <a:gdLst>
                <a:gd name="T0" fmla="*/ 9 w 22"/>
                <a:gd name="T1" fmla="*/ 48 h 48"/>
                <a:gd name="T2" fmla="*/ 17 w 22"/>
                <a:gd name="T3" fmla="*/ 46 h 48"/>
                <a:gd name="T4" fmla="*/ 22 w 22"/>
                <a:gd name="T5" fmla="*/ 35 h 48"/>
                <a:gd name="T6" fmla="*/ 13 w 22"/>
                <a:gd name="T7" fmla="*/ 19 h 48"/>
                <a:gd name="T8" fmla="*/ 12 w 22"/>
                <a:gd name="T9" fmla="*/ 18 h 48"/>
                <a:gd name="T10" fmla="*/ 6 w 22"/>
                <a:gd name="T11" fmla="*/ 9 h 48"/>
                <a:gd name="T12" fmla="*/ 13 w 22"/>
                <a:gd name="T13" fmla="*/ 3 h 48"/>
                <a:gd name="T14" fmla="*/ 18 w 22"/>
                <a:gd name="T15" fmla="*/ 6 h 48"/>
                <a:gd name="T16" fmla="*/ 20 w 22"/>
                <a:gd name="T17" fmla="*/ 10 h 48"/>
                <a:gd name="T18" fmla="*/ 20 w 22"/>
                <a:gd name="T19" fmla="*/ 11 h 48"/>
                <a:gd name="T20" fmla="*/ 21 w 22"/>
                <a:gd name="T21" fmla="*/ 9 h 48"/>
                <a:gd name="T22" fmla="*/ 21 w 22"/>
                <a:gd name="T23" fmla="*/ 1 h 48"/>
                <a:gd name="T24" fmla="*/ 20 w 22"/>
                <a:gd name="T25" fmla="*/ 1 h 48"/>
                <a:gd name="T26" fmla="*/ 13 w 22"/>
                <a:gd name="T27" fmla="*/ 0 h 48"/>
                <a:gd name="T28" fmla="*/ 1 w 22"/>
                <a:gd name="T29" fmla="*/ 11 h 48"/>
                <a:gd name="T30" fmla="*/ 9 w 22"/>
                <a:gd name="T31" fmla="*/ 26 h 48"/>
                <a:gd name="T32" fmla="*/ 11 w 22"/>
                <a:gd name="T33" fmla="*/ 28 h 48"/>
                <a:gd name="T34" fmla="*/ 16 w 22"/>
                <a:gd name="T35" fmla="*/ 38 h 48"/>
                <a:gd name="T36" fmla="*/ 9 w 22"/>
                <a:gd name="T37" fmla="*/ 45 h 48"/>
                <a:gd name="T38" fmla="*/ 2 w 22"/>
                <a:gd name="T39" fmla="*/ 39 h 48"/>
                <a:gd name="T40" fmla="*/ 1 w 22"/>
                <a:gd name="T41" fmla="*/ 36 h 48"/>
                <a:gd name="T42" fmla="*/ 1 w 22"/>
                <a:gd name="T43" fmla="*/ 35 h 48"/>
                <a:gd name="T44" fmla="*/ 0 w 22"/>
                <a:gd name="T45" fmla="*/ 36 h 48"/>
                <a:gd name="T46" fmla="*/ 0 w 22"/>
                <a:gd name="T47" fmla="*/ 44 h 48"/>
                <a:gd name="T48" fmla="*/ 1 w 22"/>
                <a:gd name="T49" fmla="*/ 47 h 48"/>
                <a:gd name="T50" fmla="*/ 9 w 22"/>
                <a:gd name="T5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8">
                  <a:moveTo>
                    <a:pt x="9" y="48"/>
                  </a:moveTo>
                  <a:cubicBezTo>
                    <a:pt x="11" y="48"/>
                    <a:pt x="14" y="48"/>
                    <a:pt x="17" y="46"/>
                  </a:cubicBezTo>
                  <a:cubicBezTo>
                    <a:pt x="21" y="43"/>
                    <a:pt x="22" y="38"/>
                    <a:pt x="22" y="35"/>
                  </a:cubicBezTo>
                  <a:cubicBezTo>
                    <a:pt x="22" y="29"/>
                    <a:pt x="20" y="25"/>
                    <a:pt x="13" y="19"/>
                  </a:cubicBezTo>
                  <a:cubicBezTo>
                    <a:pt x="12" y="18"/>
                    <a:pt x="12" y="18"/>
                    <a:pt x="12" y="18"/>
                  </a:cubicBezTo>
                  <a:cubicBezTo>
                    <a:pt x="7" y="14"/>
                    <a:pt x="6" y="12"/>
                    <a:pt x="6" y="9"/>
                  </a:cubicBezTo>
                  <a:cubicBezTo>
                    <a:pt x="6" y="5"/>
                    <a:pt x="9" y="3"/>
                    <a:pt x="13" y="3"/>
                  </a:cubicBezTo>
                  <a:cubicBezTo>
                    <a:pt x="16" y="3"/>
                    <a:pt x="17" y="4"/>
                    <a:pt x="18" y="6"/>
                  </a:cubicBezTo>
                  <a:cubicBezTo>
                    <a:pt x="19" y="7"/>
                    <a:pt x="20" y="9"/>
                    <a:pt x="20" y="10"/>
                  </a:cubicBezTo>
                  <a:cubicBezTo>
                    <a:pt x="20" y="10"/>
                    <a:pt x="20" y="11"/>
                    <a:pt x="20" y="11"/>
                  </a:cubicBezTo>
                  <a:cubicBezTo>
                    <a:pt x="21" y="11"/>
                    <a:pt x="21" y="10"/>
                    <a:pt x="21" y="9"/>
                  </a:cubicBezTo>
                  <a:cubicBezTo>
                    <a:pt x="21" y="4"/>
                    <a:pt x="21" y="2"/>
                    <a:pt x="21" y="1"/>
                  </a:cubicBezTo>
                  <a:cubicBezTo>
                    <a:pt x="21" y="1"/>
                    <a:pt x="21" y="1"/>
                    <a:pt x="20" y="1"/>
                  </a:cubicBezTo>
                  <a:cubicBezTo>
                    <a:pt x="19" y="0"/>
                    <a:pt x="17" y="0"/>
                    <a:pt x="13" y="0"/>
                  </a:cubicBezTo>
                  <a:cubicBezTo>
                    <a:pt x="6" y="0"/>
                    <a:pt x="1" y="5"/>
                    <a:pt x="1" y="11"/>
                  </a:cubicBezTo>
                  <a:cubicBezTo>
                    <a:pt x="1" y="16"/>
                    <a:pt x="3" y="21"/>
                    <a:pt x="9" y="26"/>
                  </a:cubicBezTo>
                  <a:cubicBezTo>
                    <a:pt x="11" y="28"/>
                    <a:pt x="11" y="28"/>
                    <a:pt x="11" y="28"/>
                  </a:cubicBezTo>
                  <a:cubicBezTo>
                    <a:pt x="16" y="32"/>
                    <a:pt x="16" y="35"/>
                    <a:pt x="16" y="38"/>
                  </a:cubicBezTo>
                  <a:cubicBezTo>
                    <a:pt x="16" y="41"/>
                    <a:pt x="14" y="45"/>
                    <a:pt x="9" y="45"/>
                  </a:cubicBezTo>
                  <a:cubicBezTo>
                    <a:pt x="6" y="45"/>
                    <a:pt x="3" y="43"/>
                    <a:pt x="2" y="39"/>
                  </a:cubicBezTo>
                  <a:cubicBezTo>
                    <a:pt x="2" y="38"/>
                    <a:pt x="1" y="37"/>
                    <a:pt x="1" y="36"/>
                  </a:cubicBezTo>
                  <a:cubicBezTo>
                    <a:pt x="1" y="35"/>
                    <a:pt x="1" y="35"/>
                    <a:pt x="1" y="35"/>
                  </a:cubicBezTo>
                  <a:cubicBezTo>
                    <a:pt x="0" y="35"/>
                    <a:pt x="0" y="35"/>
                    <a:pt x="0" y="36"/>
                  </a:cubicBezTo>
                  <a:cubicBezTo>
                    <a:pt x="0" y="37"/>
                    <a:pt x="0" y="41"/>
                    <a:pt x="0" y="44"/>
                  </a:cubicBezTo>
                  <a:cubicBezTo>
                    <a:pt x="0" y="46"/>
                    <a:pt x="0" y="46"/>
                    <a:pt x="1" y="47"/>
                  </a:cubicBezTo>
                  <a:cubicBezTo>
                    <a:pt x="3" y="48"/>
                    <a:pt x="6" y="48"/>
                    <a:pt x="9" y="48"/>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5" name="Freeform 335"/>
            <p:cNvSpPr>
              <a:spLocks/>
            </p:cNvSpPr>
            <p:nvPr/>
          </p:nvSpPr>
          <p:spPr bwMode="gray">
            <a:xfrm>
              <a:off x="2865438" y="-568325"/>
              <a:ext cx="138113" cy="179387"/>
            </a:xfrm>
            <a:custGeom>
              <a:avLst/>
              <a:gdLst>
                <a:gd name="T0" fmla="*/ 25 w 37"/>
                <a:gd name="T1" fmla="*/ 48 h 48"/>
                <a:gd name="T2" fmla="*/ 34 w 37"/>
                <a:gd name="T3" fmla="*/ 47 h 48"/>
                <a:gd name="T4" fmla="*/ 36 w 37"/>
                <a:gd name="T5" fmla="*/ 45 h 48"/>
                <a:gd name="T6" fmla="*/ 37 w 37"/>
                <a:gd name="T7" fmla="*/ 37 h 48"/>
                <a:gd name="T8" fmla="*/ 36 w 37"/>
                <a:gd name="T9" fmla="*/ 36 h 48"/>
                <a:gd name="T10" fmla="*/ 36 w 37"/>
                <a:gd name="T11" fmla="*/ 37 h 48"/>
                <a:gd name="T12" fmla="*/ 34 w 37"/>
                <a:gd name="T13" fmla="*/ 41 h 48"/>
                <a:gd name="T14" fmla="*/ 24 w 37"/>
                <a:gd name="T15" fmla="*/ 45 h 48"/>
                <a:gd name="T16" fmla="*/ 8 w 37"/>
                <a:gd name="T17" fmla="*/ 23 h 48"/>
                <a:gd name="T18" fmla="*/ 12 w 37"/>
                <a:gd name="T19" fmla="*/ 7 h 48"/>
                <a:gd name="T20" fmla="*/ 22 w 37"/>
                <a:gd name="T21" fmla="*/ 3 h 48"/>
                <a:gd name="T22" fmla="*/ 33 w 37"/>
                <a:gd name="T23" fmla="*/ 7 h 48"/>
                <a:gd name="T24" fmla="*/ 35 w 37"/>
                <a:gd name="T25" fmla="*/ 12 h 48"/>
                <a:gd name="T26" fmla="*/ 36 w 37"/>
                <a:gd name="T27" fmla="*/ 14 h 48"/>
                <a:gd name="T28" fmla="*/ 36 w 37"/>
                <a:gd name="T29" fmla="*/ 12 h 48"/>
                <a:gd name="T30" fmla="*/ 36 w 37"/>
                <a:gd name="T31" fmla="*/ 5 h 48"/>
                <a:gd name="T32" fmla="*/ 37 w 37"/>
                <a:gd name="T33" fmla="*/ 2 h 48"/>
                <a:gd name="T34" fmla="*/ 36 w 37"/>
                <a:gd name="T35" fmla="*/ 1 h 48"/>
                <a:gd name="T36" fmla="*/ 31 w 37"/>
                <a:gd name="T37" fmla="*/ 0 h 48"/>
                <a:gd name="T38" fmla="*/ 23 w 37"/>
                <a:gd name="T39" fmla="*/ 0 h 48"/>
                <a:gd name="T40" fmla="*/ 6 w 37"/>
                <a:gd name="T41" fmla="*/ 6 h 48"/>
                <a:gd name="T42" fmla="*/ 0 w 37"/>
                <a:gd name="T43" fmla="*/ 23 h 48"/>
                <a:gd name="T44" fmla="*/ 7 w 37"/>
                <a:gd name="T45" fmla="*/ 41 h 48"/>
                <a:gd name="T46" fmla="*/ 25 w 37"/>
                <a:gd name="T4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48">
                  <a:moveTo>
                    <a:pt x="25" y="48"/>
                  </a:moveTo>
                  <a:cubicBezTo>
                    <a:pt x="28" y="48"/>
                    <a:pt x="32" y="48"/>
                    <a:pt x="34" y="47"/>
                  </a:cubicBezTo>
                  <a:cubicBezTo>
                    <a:pt x="35" y="46"/>
                    <a:pt x="35" y="46"/>
                    <a:pt x="36" y="45"/>
                  </a:cubicBezTo>
                  <a:cubicBezTo>
                    <a:pt x="36" y="43"/>
                    <a:pt x="37" y="37"/>
                    <a:pt x="37" y="37"/>
                  </a:cubicBezTo>
                  <a:cubicBezTo>
                    <a:pt x="37" y="36"/>
                    <a:pt x="37" y="36"/>
                    <a:pt x="36" y="36"/>
                  </a:cubicBezTo>
                  <a:cubicBezTo>
                    <a:pt x="36" y="36"/>
                    <a:pt x="36" y="36"/>
                    <a:pt x="36" y="37"/>
                  </a:cubicBezTo>
                  <a:cubicBezTo>
                    <a:pt x="35" y="38"/>
                    <a:pt x="35" y="40"/>
                    <a:pt x="34" y="41"/>
                  </a:cubicBezTo>
                  <a:cubicBezTo>
                    <a:pt x="32" y="44"/>
                    <a:pt x="29" y="45"/>
                    <a:pt x="24" y="45"/>
                  </a:cubicBezTo>
                  <a:cubicBezTo>
                    <a:pt x="17" y="45"/>
                    <a:pt x="8" y="37"/>
                    <a:pt x="8" y="23"/>
                  </a:cubicBezTo>
                  <a:cubicBezTo>
                    <a:pt x="8" y="17"/>
                    <a:pt x="9" y="11"/>
                    <a:pt x="12" y="7"/>
                  </a:cubicBezTo>
                  <a:cubicBezTo>
                    <a:pt x="15" y="4"/>
                    <a:pt x="18" y="3"/>
                    <a:pt x="22" y="3"/>
                  </a:cubicBezTo>
                  <a:cubicBezTo>
                    <a:pt x="27" y="3"/>
                    <a:pt x="31" y="4"/>
                    <a:pt x="33" y="7"/>
                  </a:cubicBezTo>
                  <a:cubicBezTo>
                    <a:pt x="34" y="8"/>
                    <a:pt x="35" y="10"/>
                    <a:pt x="35" y="12"/>
                  </a:cubicBezTo>
                  <a:cubicBezTo>
                    <a:pt x="35" y="13"/>
                    <a:pt x="35" y="14"/>
                    <a:pt x="36" y="14"/>
                  </a:cubicBezTo>
                  <a:cubicBezTo>
                    <a:pt x="36" y="14"/>
                    <a:pt x="36" y="13"/>
                    <a:pt x="36" y="12"/>
                  </a:cubicBezTo>
                  <a:cubicBezTo>
                    <a:pt x="36" y="11"/>
                    <a:pt x="36" y="8"/>
                    <a:pt x="36" y="5"/>
                  </a:cubicBezTo>
                  <a:cubicBezTo>
                    <a:pt x="36" y="3"/>
                    <a:pt x="37" y="3"/>
                    <a:pt x="37" y="2"/>
                  </a:cubicBezTo>
                  <a:cubicBezTo>
                    <a:pt x="37" y="2"/>
                    <a:pt x="36" y="1"/>
                    <a:pt x="36" y="1"/>
                  </a:cubicBezTo>
                  <a:cubicBezTo>
                    <a:pt x="34" y="1"/>
                    <a:pt x="33" y="1"/>
                    <a:pt x="31" y="0"/>
                  </a:cubicBezTo>
                  <a:cubicBezTo>
                    <a:pt x="28" y="0"/>
                    <a:pt x="26" y="0"/>
                    <a:pt x="23" y="0"/>
                  </a:cubicBezTo>
                  <a:cubicBezTo>
                    <a:pt x="15" y="0"/>
                    <a:pt x="10" y="2"/>
                    <a:pt x="6" y="6"/>
                  </a:cubicBezTo>
                  <a:cubicBezTo>
                    <a:pt x="1" y="12"/>
                    <a:pt x="0" y="19"/>
                    <a:pt x="0" y="23"/>
                  </a:cubicBezTo>
                  <a:cubicBezTo>
                    <a:pt x="0" y="29"/>
                    <a:pt x="2" y="36"/>
                    <a:pt x="7" y="41"/>
                  </a:cubicBezTo>
                  <a:cubicBezTo>
                    <a:pt x="12" y="46"/>
                    <a:pt x="18" y="48"/>
                    <a:pt x="25" y="48"/>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6" name="Freeform 336"/>
            <p:cNvSpPr>
              <a:spLocks/>
            </p:cNvSpPr>
            <p:nvPr/>
          </p:nvSpPr>
          <p:spPr bwMode="gray">
            <a:xfrm>
              <a:off x="3033713" y="-565150"/>
              <a:ext cx="169863" cy="173037"/>
            </a:xfrm>
            <a:custGeom>
              <a:avLst/>
              <a:gdLst>
                <a:gd name="T0" fmla="*/ 12 w 45"/>
                <a:gd name="T1" fmla="*/ 19 h 46"/>
                <a:gd name="T2" fmla="*/ 12 w 45"/>
                <a:gd name="T3" fmla="*/ 19 h 46"/>
                <a:gd name="T4" fmla="*/ 12 w 45"/>
                <a:gd name="T5" fmla="*/ 17 h 46"/>
                <a:gd name="T6" fmla="*/ 12 w 45"/>
                <a:gd name="T7" fmla="*/ 4 h 46"/>
                <a:gd name="T8" fmla="*/ 14 w 45"/>
                <a:gd name="T9" fmla="*/ 1 h 46"/>
                <a:gd name="T10" fmla="*/ 16 w 45"/>
                <a:gd name="T11" fmla="*/ 1 h 46"/>
                <a:gd name="T12" fmla="*/ 17 w 45"/>
                <a:gd name="T13" fmla="*/ 0 h 46"/>
                <a:gd name="T14" fmla="*/ 16 w 45"/>
                <a:gd name="T15" fmla="*/ 0 h 46"/>
                <a:gd name="T16" fmla="*/ 9 w 45"/>
                <a:gd name="T17" fmla="*/ 0 h 46"/>
                <a:gd name="T18" fmla="*/ 1 w 45"/>
                <a:gd name="T19" fmla="*/ 0 h 46"/>
                <a:gd name="T20" fmla="*/ 0 w 45"/>
                <a:gd name="T21" fmla="*/ 0 h 46"/>
                <a:gd name="T22" fmla="*/ 1 w 45"/>
                <a:gd name="T23" fmla="*/ 1 h 46"/>
                <a:gd name="T24" fmla="*/ 3 w 45"/>
                <a:gd name="T25" fmla="*/ 1 h 46"/>
                <a:gd name="T26" fmla="*/ 5 w 45"/>
                <a:gd name="T27" fmla="*/ 4 h 46"/>
                <a:gd name="T28" fmla="*/ 6 w 45"/>
                <a:gd name="T29" fmla="*/ 17 h 46"/>
                <a:gd name="T30" fmla="*/ 6 w 45"/>
                <a:gd name="T31" fmla="*/ 28 h 46"/>
                <a:gd name="T32" fmla="*/ 5 w 45"/>
                <a:gd name="T33" fmla="*/ 41 h 46"/>
                <a:gd name="T34" fmla="*/ 4 w 45"/>
                <a:gd name="T35" fmla="*/ 45 h 46"/>
                <a:gd name="T36" fmla="*/ 2 w 45"/>
                <a:gd name="T37" fmla="*/ 45 h 46"/>
                <a:gd name="T38" fmla="*/ 1 w 45"/>
                <a:gd name="T39" fmla="*/ 46 h 46"/>
                <a:gd name="T40" fmla="*/ 2 w 45"/>
                <a:gd name="T41" fmla="*/ 46 h 46"/>
                <a:gd name="T42" fmla="*/ 9 w 45"/>
                <a:gd name="T43" fmla="*/ 46 h 46"/>
                <a:gd name="T44" fmla="*/ 17 w 45"/>
                <a:gd name="T45" fmla="*/ 46 h 46"/>
                <a:gd name="T46" fmla="*/ 18 w 45"/>
                <a:gd name="T47" fmla="*/ 46 h 46"/>
                <a:gd name="T48" fmla="*/ 17 w 45"/>
                <a:gd name="T49" fmla="*/ 45 h 46"/>
                <a:gd name="T50" fmla="*/ 14 w 45"/>
                <a:gd name="T51" fmla="*/ 45 h 46"/>
                <a:gd name="T52" fmla="*/ 12 w 45"/>
                <a:gd name="T53" fmla="*/ 42 h 46"/>
                <a:gd name="T54" fmla="*/ 12 w 45"/>
                <a:gd name="T55" fmla="*/ 28 h 46"/>
                <a:gd name="T56" fmla="*/ 12 w 45"/>
                <a:gd name="T57" fmla="*/ 23 h 46"/>
                <a:gd name="T58" fmla="*/ 12 w 45"/>
                <a:gd name="T59" fmla="*/ 23 h 46"/>
                <a:gd name="T60" fmla="*/ 32 w 45"/>
                <a:gd name="T61" fmla="*/ 23 h 46"/>
                <a:gd name="T62" fmla="*/ 33 w 45"/>
                <a:gd name="T63" fmla="*/ 23 h 46"/>
                <a:gd name="T64" fmla="*/ 33 w 45"/>
                <a:gd name="T65" fmla="*/ 28 h 46"/>
                <a:gd name="T66" fmla="*/ 32 w 45"/>
                <a:gd name="T67" fmla="*/ 41 h 46"/>
                <a:gd name="T68" fmla="*/ 31 w 45"/>
                <a:gd name="T69" fmla="*/ 45 h 46"/>
                <a:gd name="T70" fmla="*/ 29 w 45"/>
                <a:gd name="T71" fmla="*/ 45 h 46"/>
                <a:gd name="T72" fmla="*/ 28 w 45"/>
                <a:gd name="T73" fmla="*/ 46 h 46"/>
                <a:gd name="T74" fmla="*/ 29 w 45"/>
                <a:gd name="T75" fmla="*/ 46 h 46"/>
                <a:gd name="T76" fmla="*/ 36 w 45"/>
                <a:gd name="T77" fmla="*/ 46 h 46"/>
                <a:gd name="T78" fmla="*/ 44 w 45"/>
                <a:gd name="T79" fmla="*/ 46 h 46"/>
                <a:gd name="T80" fmla="*/ 45 w 45"/>
                <a:gd name="T81" fmla="*/ 46 h 46"/>
                <a:gd name="T82" fmla="*/ 44 w 45"/>
                <a:gd name="T83" fmla="*/ 45 h 46"/>
                <a:gd name="T84" fmla="*/ 42 w 45"/>
                <a:gd name="T85" fmla="*/ 45 h 46"/>
                <a:gd name="T86" fmla="*/ 40 w 45"/>
                <a:gd name="T87" fmla="*/ 42 h 46"/>
                <a:gd name="T88" fmla="*/ 39 w 45"/>
                <a:gd name="T89" fmla="*/ 28 h 46"/>
                <a:gd name="T90" fmla="*/ 39 w 45"/>
                <a:gd name="T91" fmla="*/ 17 h 46"/>
                <a:gd name="T92" fmla="*/ 39 w 45"/>
                <a:gd name="T93" fmla="*/ 4 h 46"/>
                <a:gd name="T94" fmla="*/ 41 w 45"/>
                <a:gd name="T95" fmla="*/ 1 h 46"/>
                <a:gd name="T96" fmla="*/ 43 w 45"/>
                <a:gd name="T97" fmla="*/ 1 h 46"/>
                <a:gd name="T98" fmla="*/ 44 w 45"/>
                <a:gd name="T99" fmla="*/ 0 h 46"/>
                <a:gd name="T100" fmla="*/ 43 w 45"/>
                <a:gd name="T101" fmla="*/ 0 h 46"/>
                <a:gd name="T102" fmla="*/ 36 w 45"/>
                <a:gd name="T103" fmla="*/ 0 h 46"/>
                <a:gd name="T104" fmla="*/ 29 w 45"/>
                <a:gd name="T105" fmla="*/ 0 h 46"/>
                <a:gd name="T106" fmla="*/ 27 w 45"/>
                <a:gd name="T107" fmla="*/ 0 h 46"/>
                <a:gd name="T108" fmla="*/ 28 w 45"/>
                <a:gd name="T109" fmla="*/ 1 h 46"/>
                <a:gd name="T110" fmla="*/ 30 w 45"/>
                <a:gd name="T111" fmla="*/ 1 h 46"/>
                <a:gd name="T112" fmla="*/ 33 w 45"/>
                <a:gd name="T113" fmla="*/ 4 h 46"/>
                <a:gd name="T114" fmla="*/ 33 w 45"/>
                <a:gd name="T115" fmla="*/ 17 h 46"/>
                <a:gd name="T116" fmla="*/ 33 w 45"/>
                <a:gd name="T117" fmla="*/ 19 h 46"/>
                <a:gd name="T118" fmla="*/ 32 w 45"/>
                <a:gd name="T119" fmla="*/ 19 h 46"/>
                <a:gd name="T120" fmla="*/ 12 w 45"/>
                <a:gd name="T121" fmla="*/ 1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 h="46">
                  <a:moveTo>
                    <a:pt x="12" y="19"/>
                  </a:moveTo>
                  <a:cubicBezTo>
                    <a:pt x="12" y="19"/>
                    <a:pt x="12" y="19"/>
                    <a:pt x="12" y="19"/>
                  </a:cubicBezTo>
                  <a:cubicBezTo>
                    <a:pt x="12" y="17"/>
                    <a:pt x="12" y="17"/>
                    <a:pt x="12" y="17"/>
                  </a:cubicBezTo>
                  <a:cubicBezTo>
                    <a:pt x="12" y="8"/>
                    <a:pt x="12" y="6"/>
                    <a:pt x="12" y="4"/>
                  </a:cubicBezTo>
                  <a:cubicBezTo>
                    <a:pt x="12" y="2"/>
                    <a:pt x="13" y="1"/>
                    <a:pt x="14" y="1"/>
                  </a:cubicBezTo>
                  <a:cubicBezTo>
                    <a:pt x="15" y="1"/>
                    <a:pt x="15" y="1"/>
                    <a:pt x="16" y="1"/>
                  </a:cubicBezTo>
                  <a:cubicBezTo>
                    <a:pt x="16" y="1"/>
                    <a:pt x="17" y="1"/>
                    <a:pt x="17" y="0"/>
                  </a:cubicBezTo>
                  <a:cubicBezTo>
                    <a:pt x="17" y="0"/>
                    <a:pt x="16" y="0"/>
                    <a:pt x="16" y="0"/>
                  </a:cubicBezTo>
                  <a:cubicBezTo>
                    <a:pt x="13" y="0"/>
                    <a:pt x="10" y="0"/>
                    <a:pt x="9" y="0"/>
                  </a:cubicBezTo>
                  <a:cubicBezTo>
                    <a:pt x="8" y="0"/>
                    <a:pt x="4" y="0"/>
                    <a:pt x="1" y="0"/>
                  </a:cubicBezTo>
                  <a:cubicBezTo>
                    <a:pt x="1" y="0"/>
                    <a:pt x="0" y="0"/>
                    <a:pt x="0" y="0"/>
                  </a:cubicBezTo>
                  <a:cubicBezTo>
                    <a:pt x="0" y="1"/>
                    <a:pt x="1" y="1"/>
                    <a:pt x="1" y="1"/>
                  </a:cubicBezTo>
                  <a:cubicBezTo>
                    <a:pt x="2" y="1"/>
                    <a:pt x="3" y="1"/>
                    <a:pt x="3" y="1"/>
                  </a:cubicBezTo>
                  <a:cubicBezTo>
                    <a:pt x="5" y="1"/>
                    <a:pt x="5" y="2"/>
                    <a:pt x="5" y="4"/>
                  </a:cubicBezTo>
                  <a:cubicBezTo>
                    <a:pt x="6" y="6"/>
                    <a:pt x="6" y="8"/>
                    <a:pt x="6" y="17"/>
                  </a:cubicBezTo>
                  <a:cubicBezTo>
                    <a:pt x="6" y="28"/>
                    <a:pt x="6" y="28"/>
                    <a:pt x="6" y="28"/>
                  </a:cubicBezTo>
                  <a:cubicBezTo>
                    <a:pt x="6" y="34"/>
                    <a:pt x="6" y="39"/>
                    <a:pt x="5" y="41"/>
                  </a:cubicBezTo>
                  <a:cubicBezTo>
                    <a:pt x="5" y="43"/>
                    <a:pt x="5" y="45"/>
                    <a:pt x="4" y="45"/>
                  </a:cubicBezTo>
                  <a:cubicBezTo>
                    <a:pt x="3" y="45"/>
                    <a:pt x="3" y="45"/>
                    <a:pt x="2" y="45"/>
                  </a:cubicBezTo>
                  <a:cubicBezTo>
                    <a:pt x="1" y="45"/>
                    <a:pt x="1" y="45"/>
                    <a:pt x="1" y="46"/>
                  </a:cubicBezTo>
                  <a:cubicBezTo>
                    <a:pt x="1" y="46"/>
                    <a:pt x="1" y="46"/>
                    <a:pt x="2" y="46"/>
                  </a:cubicBezTo>
                  <a:cubicBezTo>
                    <a:pt x="4" y="46"/>
                    <a:pt x="8" y="46"/>
                    <a:pt x="9" y="46"/>
                  </a:cubicBezTo>
                  <a:cubicBezTo>
                    <a:pt x="10" y="46"/>
                    <a:pt x="13" y="46"/>
                    <a:pt x="17" y="46"/>
                  </a:cubicBezTo>
                  <a:cubicBezTo>
                    <a:pt x="18" y="46"/>
                    <a:pt x="18" y="46"/>
                    <a:pt x="18" y="46"/>
                  </a:cubicBezTo>
                  <a:cubicBezTo>
                    <a:pt x="18" y="45"/>
                    <a:pt x="18" y="45"/>
                    <a:pt x="17" y="45"/>
                  </a:cubicBezTo>
                  <a:cubicBezTo>
                    <a:pt x="16" y="45"/>
                    <a:pt x="15" y="45"/>
                    <a:pt x="14" y="45"/>
                  </a:cubicBezTo>
                  <a:cubicBezTo>
                    <a:pt x="13" y="45"/>
                    <a:pt x="13" y="43"/>
                    <a:pt x="12" y="42"/>
                  </a:cubicBezTo>
                  <a:cubicBezTo>
                    <a:pt x="12" y="39"/>
                    <a:pt x="12" y="34"/>
                    <a:pt x="12" y="28"/>
                  </a:cubicBezTo>
                  <a:cubicBezTo>
                    <a:pt x="12" y="23"/>
                    <a:pt x="12" y="23"/>
                    <a:pt x="12" y="23"/>
                  </a:cubicBezTo>
                  <a:cubicBezTo>
                    <a:pt x="12" y="23"/>
                    <a:pt x="12" y="23"/>
                    <a:pt x="12" y="23"/>
                  </a:cubicBezTo>
                  <a:cubicBezTo>
                    <a:pt x="32" y="23"/>
                    <a:pt x="32" y="23"/>
                    <a:pt x="32" y="23"/>
                  </a:cubicBezTo>
                  <a:cubicBezTo>
                    <a:pt x="33" y="23"/>
                    <a:pt x="33" y="23"/>
                    <a:pt x="33" y="23"/>
                  </a:cubicBezTo>
                  <a:cubicBezTo>
                    <a:pt x="33" y="28"/>
                    <a:pt x="33" y="28"/>
                    <a:pt x="33" y="28"/>
                  </a:cubicBezTo>
                  <a:cubicBezTo>
                    <a:pt x="33" y="34"/>
                    <a:pt x="33" y="39"/>
                    <a:pt x="32" y="41"/>
                  </a:cubicBezTo>
                  <a:cubicBezTo>
                    <a:pt x="32" y="43"/>
                    <a:pt x="32" y="45"/>
                    <a:pt x="31" y="45"/>
                  </a:cubicBezTo>
                  <a:cubicBezTo>
                    <a:pt x="31" y="45"/>
                    <a:pt x="30" y="45"/>
                    <a:pt x="29" y="45"/>
                  </a:cubicBezTo>
                  <a:cubicBezTo>
                    <a:pt x="28" y="45"/>
                    <a:pt x="28" y="45"/>
                    <a:pt x="28" y="46"/>
                  </a:cubicBezTo>
                  <a:cubicBezTo>
                    <a:pt x="28" y="46"/>
                    <a:pt x="29" y="46"/>
                    <a:pt x="29" y="46"/>
                  </a:cubicBezTo>
                  <a:cubicBezTo>
                    <a:pt x="31" y="46"/>
                    <a:pt x="35" y="46"/>
                    <a:pt x="36" y="46"/>
                  </a:cubicBezTo>
                  <a:cubicBezTo>
                    <a:pt x="37" y="46"/>
                    <a:pt x="41" y="46"/>
                    <a:pt x="44" y="46"/>
                  </a:cubicBezTo>
                  <a:cubicBezTo>
                    <a:pt x="45" y="46"/>
                    <a:pt x="45" y="46"/>
                    <a:pt x="45" y="46"/>
                  </a:cubicBezTo>
                  <a:cubicBezTo>
                    <a:pt x="45" y="45"/>
                    <a:pt x="45" y="45"/>
                    <a:pt x="44" y="45"/>
                  </a:cubicBezTo>
                  <a:cubicBezTo>
                    <a:pt x="44" y="45"/>
                    <a:pt x="42" y="45"/>
                    <a:pt x="42" y="45"/>
                  </a:cubicBezTo>
                  <a:cubicBezTo>
                    <a:pt x="40" y="45"/>
                    <a:pt x="40" y="43"/>
                    <a:pt x="40" y="42"/>
                  </a:cubicBezTo>
                  <a:cubicBezTo>
                    <a:pt x="39" y="39"/>
                    <a:pt x="39" y="34"/>
                    <a:pt x="39" y="28"/>
                  </a:cubicBezTo>
                  <a:cubicBezTo>
                    <a:pt x="39" y="17"/>
                    <a:pt x="39" y="17"/>
                    <a:pt x="39" y="17"/>
                  </a:cubicBezTo>
                  <a:cubicBezTo>
                    <a:pt x="39" y="8"/>
                    <a:pt x="39" y="6"/>
                    <a:pt x="39" y="4"/>
                  </a:cubicBezTo>
                  <a:cubicBezTo>
                    <a:pt x="40" y="2"/>
                    <a:pt x="40" y="1"/>
                    <a:pt x="41" y="1"/>
                  </a:cubicBezTo>
                  <a:cubicBezTo>
                    <a:pt x="42" y="1"/>
                    <a:pt x="42" y="1"/>
                    <a:pt x="43" y="1"/>
                  </a:cubicBezTo>
                  <a:cubicBezTo>
                    <a:pt x="44" y="1"/>
                    <a:pt x="44" y="1"/>
                    <a:pt x="44" y="0"/>
                  </a:cubicBezTo>
                  <a:cubicBezTo>
                    <a:pt x="44" y="0"/>
                    <a:pt x="43" y="0"/>
                    <a:pt x="43" y="0"/>
                  </a:cubicBezTo>
                  <a:cubicBezTo>
                    <a:pt x="41" y="0"/>
                    <a:pt x="37" y="0"/>
                    <a:pt x="36" y="0"/>
                  </a:cubicBezTo>
                  <a:cubicBezTo>
                    <a:pt x="35" y="0"/>
                    <a:pt x="31" y="0"/>
                    <a:pt x="29" y="0"/>
                  </a:cubicBezTo>
                  <a:cubicBezTo>
                    <a:pt x="28" y="0"/>
                    <a:pt x="27" y="0"/>
                    <a:pt x="27" y="0"/>
                  </a:cubicBezTo>
                  <a:cubicBezTo>
                    <a:pt x="27" y="1"/>
                    <a:pt x="28" y="1"/>
                    <a:pt x="28" y="1"/>
                  </a:cubicBezTo>
                  <a:cubicBezTo>
                    <a:pt x="29" y="1"/>
                    <a:pt x="30" y="1"/>
                    <a:pt x="30" y="1"/>
                  </a:cubicBezTo>
                  <a:cubicBezTo>
                    <a:pt x="32" y="1"/>
                    <a:pt x="33" y="2"/>
                    <a:pt x="33" y="4"/>
                  </a:cubicBezTo>
                  <a:cubicBezTo>
                    <a:pt x="33" y="6"/>
                    <a:pt x="33" y="8"/>
                    <a:pt x="33" y="17"/>
                  </a:cubicBezTo>
                  <a:cubicBezTo>
                    <a:pt x="33" y="19"/>
                    <a:pt x="33" y="19"/>
                    <a:pt x="33" y="19"/>
                  </a:cubicBezTo>
                  <a:cubicBezTo>
                    <a:pt x="33" y="19"/>
                    <a:pt x="33" y="19"/>
                    <a:pt x="32" y="19"/>
                  </a:cubicBezTo>
                  <a:lnTo>
                    <a:pt x="12" y="19"/>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7" name="Freeform 337"/>
            <p:cNvSpPr>
              <a:spLocks noEditPoints="1"/>
            </p:cNvSpPr>
            <p:nvPr/>
          </p:nvSpPr>
          <p:spPr bwMode="gray">
            <a:xfrm>
              <a:off x="3233738" y="-568325"/>
              <a:ext cx="160338" cy="179387"/>
            </a:xfrm>
            <a:custGeom>
              <a:avLst/>
              <a:gdLst>
                <a:gd name="T0" fmla="*/ 22 w 43"/>
                <a:gd name="T1" fmla="*/ 48 h 48"/>
                <a:gd name="T2" fmla="*/ 43 w 43"/>
                <a:gd name="T3" fmla="*/ 23 h 48"/>
                <a:gd name="T4" fmla="*/ 22 w 43"/>
                <a:gd name="T5" fmla="*/ 0 h 48"/>
                <a:gd name="T6" fmla="*/ 0 w 43"/>
                <a:gd name="T7" fmla="*/ 24 h 48"/>
                <a:gd name="T8" fmla="*/ 22 w 43"/>
                <a:gd name="T9" fmla="*/ 48 h 48"/>
                <a:gd name="T10" fmla="*/ 24 w 43"/>
                <a:gd name="T11" fmla="*/ 45 h 48"/>
                <a:gd name="T12" fmla="*/ 8 w 43"/>
                <a:gd name="T13" fmla="*/ 22 h 48"/>
                <a:gd name="T14" fmla="*/ 21 w 43"/>
                <a:gd name="T15" fmla="*/ 3 h 48"/>
                <a:gd name="T16" fmla="*/ 36 w 43"/>
                <a:gd name="T17" fmla="*/ 25 h 48"/>
                <a:gd name="T18" fmla="*/ 24 w 43"/>
                <a:gd name="T19" fmla="*/ 4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8">
                  <a:moveTo>
                    <a:pt x="22" y="48"/>
                  </a:moveTo>
                  <a:cubicBezTo>
                    <a:pt x="35" y="48"/>
                    <a:pt x="43" y="37"/>
                    <a:pt x="43" y="23"/>
                  </a:cubicBezTo>
                  <a:cubicBezTo>
                    <a:pt x="43" y="9"/>
                    <a:pt x="35" y="0"/>
                    <a:pt x="22" y="0"/>
                  </a:cubicBezTo>
                  <a:cubicBezTo>
                    <a:pt x="6" y="0"/>
                    <a:pt x="0" y="13"/>
                    <a:pt x="0" y="24"/>
                  </a:cubicBezTo>
                  <a:cubicBezTo>
                    <a:pt x="0" y="35"/>
                    <a:pt x="7" y="48"/>
                    <a:pt x="22" y="48"/>
                  </a:cubicBezTo>
                  <a:moveTo>
                    <a:pt x="24" y="45"/>
                  </a:moveTo>
                  <a:cubicBezTo>
                    <a:pt x="14" y="45"/>
                    <a:pt x="8" y="35"/>
                    <a:pt x="8" y="22"/>
                  </a:cubicBezTo>
                  <a:cubicBezTo>
                    <a:pt x="8" y="7"/>
                    <a:pt x="15" y="3"/>
                    <a:pt x="21" y="3"/>
                  </a:cubicBezTo>
                  <a:cubicBezTo>
                    <a:pt x="29" y="3"/>
                    <a:pt x="36" y="11"/>
                    <a:pt x="36" y="25"/>
                  </a:cubicBezTo>
                  <a:cubicBezTo>
                    <a:pt x="36" y="43"/>
                    <a:pt x="27" y="45"/>
                    <a:pt x="24" y="45"/>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8" name="Freeform 338"/>
            <p:cNvSpPr>
              <a:spLocks noEditPoints="1"/>
            </p:cNvSpPr>
            <p:nvPr/>
          </p:nvSpPr>
          <p:spPr bwMode="gray">
            <a:xfrm>
              <a:off x="3427413" y="-568325"/>
              <a:ext cx="158750" cy="179387"/>
            </a:xfrm>
            <a:custGeom>
              <a:avLst/>
              <a:gdLst>
                <a:gd name="T0" fmla="*/ 21 w 42"/>
                <a:gd name="T1" fmla="*/ 48 h 48"/>
                <a:gd name="T2" fmla="*/ 42 w 42"/>
                <a:gd name="T3" fmla="*/ 23 h 48"/>
                <a:gd name="T4" fmla="*/ 21 w 42"/>
                <a:gd name="T5" fmla="*/ 0 h 48"/>
                <a:gd name="T6" fmla="*/ 0 w 42"/>
                <a:gd name="T7" fmla="*/ 24 h 48"/>
                <a:gd name="T8" fmla="*/ 21 w 42"/>
                <a:gd name="T9" fmla="*/ 48 h 48"/>
                <a:gd name="T10" fmla="*/ 23 w 42"/>
                <a:gd name="T11" fmla="*/ 45 h 48"/>
                <a:gd name="T12" fmla="*/ 7 w 42"/>
                <a:gd name="T13" fmla="*/ 22 h 48"/>
                <a:gd name="T14" fmla="*/ 20 w 42"/>
                <a:gd name="T15" fmla="*/ 3 h 48"/>
                <a:gd name="T16" fmla="*/ 35 w 42"/>
                <a:gd name="T17" fmla="*/ 25 h 48"/>
                <a:gd name="T18" fmla="*/ 23 w 42"/>
                <a:gd name="T19" fmla="*/ 4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8">
                  <a:moveTo>
                    <a:pt x="21" y="48"/>
                  </a:moveTo>
                  <a:cubicBezTo>
                    <a:pt x="34" y="48"/>
                    <a:pt x="42" y="37"/>
                    <a:pt x="42" y="23"/>
                  </a:cubicBezTo>
                  <a:cubicBezTo>
                    <a:pt x="42" y="9"/>
                    <a:pt x="34" y="0"/>
                    <a:pt x="21" y="0"/>
                  </a:cubicBezTo>
                  <a:cubicBezTo>
                    <a:pt x="6" y="0"/>
                    <a:pt x="0" y="13"/>
                    <a:pt x="0" y="24"/>
                  </a:cubicBezTo>
                  <a:cubicBezTo>
                    <a:pt x="0" y="35"/>
                    <a:pt x="6" y="48"/>
                    <a:pt x="21" y="48"/>
                  </a:cubicBezTo>
                  <a:moveTo>
                    <a:pt x="23" y="45"/>
                  </a:moveTo>
                  <a:cubicBezTo>
                    <a:pt x="13" y="45"/>
                    <a:pt x="7" y="35"/>
                    <a:pt x="7" y="22"/>
                  </a:cubicBezTo>
                  <a:cubicBezTo>
                    <a:pt x="7" y="7"/>
                    <a:pt x="14" y="3"/>
                    <a:pt x="20" y="3"/>
                  </a:cubicBezTo>
                  <a:cubicBezTo>
                    <a:pt x="28" y="3"/>
                    <a:pt x="35" y="11"/>
                    <a:pt x="35" y="25"/>
                  </a:cubicBezTo>
                  <a:cubicBezTo>
                    <a:pt x="35" y="43"/>
                    <a:pt x="27" y="45"/>
                    <a:pt x="23" y="45"/>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9" name="Freeform 339"/>
            <p:cNvSpPr>
              <a:spLocks/>
            </p:cNvSpPr>
            <p:nvPr/>
          </p:nvSpPr>
          <p:spPr bwMode="gray">
            <a:xfrm>
              <a:off x="3622675" y="-565150"/>
              <a:ext cx="101600" cy="173037"/>
            </a:xfrm>
            <a:custGeom>
              <a:avLst/>
              <a:gdLst>
                <a:gd name="T0" fmla="*/ 11 w 27"/>
                <a:gd name="T1" fmla="*/ 17 h 46"/>
                <a:gd name="T2" fmla="*/ 11 w 27"/>
                <a:gd name="T3" fmla="*/ 4 h 46"/>
                <a:gd name="T4" fmla="*/ 13 w 27"/>
                <a:gd name="T5" fmla="*/ 1 h 46"/>
                <a:gd name="T6" fmla="*/ 15 w 27"/>
                <a:gd name="T7" fmla="*/ 1 h 46"/>
                <a:gd name="T8" fmla="*/ 16 w 27"/>
                <a:gd name="T9" fmla="*/ 0 h 46"/>
                <a:gd name="T10" fmla="*/ 15 w 27"/>
                <a:gd name="T11" fmla="*/ 0 h 46"/>
                <a:gd name="T12" fmla="*/ 8 w 27"/>
                <a:gd name="T13" fmla="*/ 0 h 46"/>
                <a:gd name="T14" fmla="*/ 1 w 27"/>
                <a:gd name="T15" fmla="*/ 0 h 46"/>
                <a:gd name="T16" fmla="*/ 0 w 27"/>
                <a:gd name="T17" fmla="*/ 0 h 46"/>
                <a:gd name="T18" fmla="*/ 0 w 27"/>
                <a:gd name="T19" fmla="*/ 1 h 46"/>
                <a:gd name="T20" fmla="*/ 2 w 27"/>
                <a:gd name="T21" fmla="*/ 1 h 46"/>
                <a:gd name="T22" fmla="*/ 4 w 27"/>
                <a:gd name="T23" fmla="*/ 4 h 46"/>
                <a:gd name="T24" fmla="*/ 5 w 27"/>
                <a:gd name="T25" fmla="*/ 17 h 46"/>
                <a:gd name="T26" fmla="*/ 5 w 27"/>
                <a:gd name="T27" fmla="*/ 28 h 46"/>
                <a:gd name="T28" fmla="*/ 4 w 27"/>
                <a:gd name="T29" fmla="*/ 41 h 46"/>
                <a:gd name="T30" fmla="*/ 3 w 27"/>
                <a:gd name="T31" fmla="*/ 45 h 46"/>
                <a:gd name="T32" fmla="*/ 1 w 27"/>
                <a:gd name="T33" fmla="*/ 45 h 46"/>
                <a:gd name="T34" fmla="*/ 0 w 27"/>
                <a:gd name="T35" fmla="*/ 46 h 46"/>
                <a:gd name="T36" fmla="*/ 1 w 27"/>
                <a:gd name="T37" fmla="*/ 46 h 46"/>
                <a:gd name="T38" fmla="*/ 8 w 27"/>
                <a:gd name="T39" fmla="*/ 46 h 46"/>
                <a:gd name="T40" fmla="*/ 23 w 27"/>
                <a:gd name="T41" fmla="*/ 46 h 46"/>
                <a:gd name="T42" fmla="*/ 26 w 27"/>
                <a:gd name="T43" fmla="*/ 45 h 46"/>
                <a:gd name="T44" fmla="*/ 27 w 27"/>
                <a:gd name="T45" fmla="*/ 38 h 46"/>
                <a:gd name="T46" fmla="*/ 27 w 27"/>
                <a:gd name="T47" fmla="*/ 37 h 46"/>
                <a:gd name="T48" fmla="*/ 26 w 27"/>
                <a:gd name="T49" fmla="*/ 38 h 46"/>
                <a:gd name="T50" fmla="*/ 25 w 27"/>
                <a:gd name="T51" fmla="*/ 41 h 46"/>
                <a:gd name="T52" fmla="*/ 19 w 27"/>
                <a:gd name="T53" fmla="*/ 43 h 46"/>
                <a:gd name="T54" fmla="*/ 12 w 27"/>
                <a:gd name="T55" fmla="*/ 42 h 46"/>
                <a:gd name="T56" fmla="*/ 11 w 27"/>
                <a:gd name="T57" fmla="*/ 28 h 46"/>
                <a:gd name="T58" fmla="*/ 11 w 27"/>
                <a:gd name="T59" fmla="*/ 1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 h="46">
                  <a:moveTo>
                    <a:pt x="11" y="17"/>
                  </a:moveTo>
                  <a:cubicBezTo>
                    <a:pt x="11" y="8"/>
                    <a:pt x="11" y="6"/>
                    <a:pt x="11" y="4"/>
                  </a:cubicBezTo>
                  <a:cubicBezTo>
                    <a:pt x="11" y="2"/>
                    <a:pt x="12" y="1"/>
                    <a:pt x="13" y="1"/>
                  </a:cubicBezTo>
                  <a:cubicBezTo>
                    <a:pt x="14" y="1"/>
                    <a:pt x="15" y="1"/>
                    <a:pt x="15" y="1"/>
                  </a:cubicBezTo>
                  <a:cubicBezTo>
                    <a:pt x="16" y="1"/>
                    <a:pt x="16" y="1"/>
                    <a:pt x="16" y="0"/>
                  </a:cubicBezTo>
                  <a:cubicBezTo>
                    <a:pt x="16" y="0"/>
                    <a:pt x="16" y="0"/>
                    <a:pt x="15" y="0"/>
                  </a:cubicBezTo>
                  <a:cubicBezTo>
                    <a:pt x="13" y="0"/>
                    <a:pt x="9" y="0"/>
                    <a:pt x="8" y="0"/>
                  </a:cubicBezTo>
                  <a:cubicBezTo>
                    <a:pt x="7" y="0"/>
                    <a:pt x="3" y="0"/>
                    <a:pt x="1" y="0"/>
                  </a:cubicBezTo>
                  <a:cubicBezTo>
                    <a:pt x="0" y="0"/>
                    <a:pt x="0" y="0"/>
                    <a:pt x="0" y="0"/>
                  </a:cubicBezTo>
                  <a:cubicBezTo>
                    <a:pt x="0" y="1"/>
                    <a:pt x="0" y="1"/>
                    <a:pt x="0" y="1"/>
                  </a:cubicBezTo>
                  <a:cubicBezTo>
                    <a:pt x="1" y="1"/>
                    <a:pt x="2" y="1"/>
                    <a:pt x="2" y="1"/>
                  </a:cubicBezTo>
                  <a:cubicBezTo>
                    <a:pt x="4" y="1"/>
                    <a:pt x="4" y="2"/>
                    <a:pt x="4" y="4"/>
                  </a:cubicBezTo>
                  <a:cubicBezTo>
                    <a:pt x="5" y="6"/>
                    <a:pt x="5" y="8"/>
                    <a:pt x="5" y="17"/>
                  </a:cubicBezTo>
                  <a:cubicBezTo>
                    <a:pt x="5" y="28"/>
                    <a:pt x="5" y="28"/>
                    <a:pt x="5" y="28"/>
                  </a:cubicBezTo>
                  <a:cubicBezTo>
                    <a:pt x="5" y="34"/>
                    <a:pt x="5" y="39"/>
                    <a:pt x="4" y="41"/>
                  </a:cubicBezTo>
                  <a:cubicBezTo>
                    <a:pt x="4" y="43"/>
                    <a:pt x="4" y="45"/>
                    <a:pt x="3" y="45"/>
                  </a:cubicBezTo>
                  <a:cubicBezTo>
                    <a:pt x="2" y="45"/>
                    <a:pt x="2" y="45"/>
                    <a:pt x="1" y="45"/>
                  </a:cubicBezTo>
                  <a:cubicBezTo>
                    <a:pt x="0" y="45"/>
                    <a:pt x="0" y="45"/>
                    <a:pt x="0" y="46"/>
                  </a:cubicBezTo>
                  <a:cubicBezTo>
                    <a:pt x="0" y="46"/>
                    <a:pt x="0" y="46"/>
                    <a:pt x="1" y="46"/>
                  </a:cubicBezTo>
                  <a:cubicBezTo>
                    <a:pt x="3" y="46"/>
                    <a:pt x="7" y="46"/>
                    <a:pt x="8" y="46"/>
                  </a:cubicBezTo>
                  <a:cubicBezTo>
                    <a:pt x="12" y="46"/>
                    <a:pt x="15" y="46"/>
                    <a:pt x="23" y="46"/>
                  </a:cubicBezTo>
                  <a:cubicBezTo>
                    <a:pt x="26" y="46"/>
                    <a:pt x="26" y="46"/>
                    <a:pt x="26" y="45"/>
                  </a:cubicBezTo>
                  <a:cubicBezTo>
                    <a:pt x="27" y="43"/>
                    <a:pt x="27" y="38"/>
                    <a:pt x="27" y="38"/>
                  </a:cubicBezTo>
                  <a:cubicBezTo>
                    <a:pt x="27" y="37"/>
                    <a:pt x="27" y="37"/>
                    <a:pt x="27" y="37"/>
                  </a:cubicBezTo>
                  <a:cubicBezTo>
                    <a:pt x="26" y="37"/>
                    <a:pt x="26" y="37"/>
                    <a:pt x="26" y="38"/>
                  </a:cubicBezTo>
                  <a:cubicBezTo>
                    <a:pt x="26" y="39"/>
                    <a:pt x="25" y="40"/>
                    <a:pt x="25" y="41"/>
                  </a:cubicBezTo>
                  <a:cubicBezTo>
                    <a:pt x="23" y="43"/>
                    <a:pt x="21" y="43"/>
                    <a:pt x="19" y="43"/>
                  </a:cubicBezTo>
                  <a:cubicBezTo>
                    <a:pt x="14" y="43"/>
                    <a:pt x="13" y="43"/>
                    <a:pt x="12" y="42"/>
                  </a:cubicBezTo>
                  <a:cubicBezTo>
                    <a:pt x="11" y="41"/>
                    <a:pt x="11" y="36"/>
                    <a:pt x="11" y="28"/>
                  </a:cubicBezTo>
                  <a:lnTo>
                    <a:pt x="11" y="17"/>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grpSp>
    </p:spTree>
    <p:extLst>
      <p:ext uri="{BB962C8B-B14F-4D97-AF65-F5344CB8AC3E}">
        <p14:creationId xmlns:p14="http://schemas.microsoft.com/office/powerpoint/2010/main" val="589055404"/>
      </p:ext>
    </p:extLst>
  </p:cSld>
  <p:clrMap bg1="lt1" tx1="dk1" bg2="lt2" tx2="dk2" accent1="accent1" accent2="accent2" accent3="accent3" accent4="accent4" accent5="accent5" accent6="accent6" hlink="hlink" folHlink="folHlink"/>
  <p:hf hdr="0"/>
</p:handoutMaster>
</file>

<file path=ppt/media/hdphoto1.wdp>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17.png>
</file>

<file path=ppt/media/image18.jpeg>
</file>

<file path=ppt/media/image2.jpe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5" name="Group 34"/>
          <p:cNvGrpSpPr/>
          <p:nvPr/>
        </p:nvGrpSpPr>
        <p:grpSpPr>
          <a:xfrm>
            <a:off x="632228" y="4711291"/>
            <a:ext cx="5790945" cy="4445432"/>
            <a:chOff x="4459450" y="1295400"/>
            <a:chExt cx="5446559" cy="5485085"/>
          </a:xfrm>
        </p:grpSpPr>
        <p:pic>
          <p:nvPicPr>
            <p:cNvPr id="12" name="Picture 27"/>
            <p:cNvPicPr>
              <a:picLocks noChangeAspect="1"/>
            </p:cNvPicPr>
            <p:nvPr userDrawn="1"/>
          </p:nvPicPr>
          <p:blipFill rotWithShape="1">
            <a:blip r:embed="rId2" cstate="print"/>
            <a:srcRect l="36168"/>
            <a:stretch/>
          </p:blipFill>
          <p:spPr bwMode="gray">
            <a:xfrm>
              <a:off x="6744386" y="6237560"/>
              <a:ext cx="3161623" cy="542925"/>
            </a:xfrm>
            <a:prstGeom prst="rect">
              <a:avLst/>
            </a:prstGeom>
            <a:noFill/>
            <a:ln>
              <a:noFill/>
            </a:ln>
          </p:spPr>
        </p:pic>
        <p:grpSp>
          <p:nvGrpSpPr>
            <p:cNvPr id="34" name="Group 33"/>
            <p:cNvGrpSpPr/>
            <p:nvPr/>
          </p:nvGrpSpPr>
          <p:grpSpPr>
            <a:xfrm>
              <a:off x="4459450" y="1295400"/>
              <a:ext cx="5364000" cy="5184000"/>
              <a:chOff x="4459450" y="1295400"/>
              <a:chExt cx="5364000" cy="5184000"/>
            </a:xfrm>
          </p:grpSpPr>
          <p:sp>
            <p:nvSpPr>
              <p:cNvPr id="13" name="Rechteck 4"/>
              <p:cNvSpPr/>
              <p:nvPr userDrawn="1"/>
            </p:nvSpPr>
            <p:spPr bwMode="gray">
              <a:xfrm>
                <a:off x="4459450" y="1295400"/>
                <a:ext cx="5364000" cy="5184000"/>
              </a:xfrm>
              <a:prstGeom prst="rect">
                <a:avLst/>
              </a:prstGeom>
              <a:solidFill>
                <a:schemeClr val="accent2">
                  <a:lumMod val="20000"/>
                  <a:lumOff val="8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a:spcBef>
                    <a:spcPts val="192"/>
                  </a:spcBef>
                  <a:spcAft>
                    <a:spcPts val="385"/>
                  </a:spcAft>
                </a:pPr>
                <a:endParaRPr lang="de-DE" sz="800">
                  <a:solidFill>
                    <a:prstClr val="black"/>
                  </a:solidFill>
                  <a:cs typeface="Arial" panose="020B0604020202020204" pitchFamily="34" charset="0"/>
                </a:endParaRPr>
              </a:p>
            </p:txBody>
          </p:sp>
          <p:sp>
            <p:nvSpPr>
              <p:cNvPr id="14" name="Rechteck 57"/>
              <p:cNvSpPr/>
              <p:nvPr/>
            </p:nvSpPr>
            <p:spPr bwMode="gray">
              <a:xfrm rot="5400000">
                <a:off x="1894450" y="3860400"/>
                <a:ext cx="5184000" cy="54000"/>
              </a:xfrm>
              <a:prstGeom prst="rect">
                <a:avLst/>
              </a:prstGeom>
              <a:solidFill>
                <a:srgbClr val="B1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prstClr val="white"/>
                  </a:solidFill>
                </a:endParaRPr>
              </a:p>
            </p:txBody>
          </p:sp>
        </p:grpSp>
      </p:grpSp>
      <p:sp>
        <p:nvSpPr>
          <p:cNvPr id="3" name="Date Placeholder 2"/>
          <p:cNvSpPr>
            <a:spLocks noGrp="1"/>
          </p:cNvSpPr>
          <p:nvPr>
            <p:ph type="dt" idx="1"/>
          </p:nvPr>
        </p:nvSpPr>
        <p:spPr>
          <a:xfrm>
            <a:off x="265707" y="9192116"/>
            <a:ext cx="756866" cy="503372"/>
          </a:xfrm>
          <a:prstGeom prst="rect">
            <a:avLst/>
          </a:prstGeom>
        </p:spPr>
        <p:txBody>
          <a:bodyPr vert="horz" lIns="0" tIns="0" rIns="0" bIns="0" rtlCol="0" anchor="ctr"/>
          <a:lstStyle>
            <a:lvl1pPr marL="0" algn="l" defTabSz="879470" rtl="0" eaLnBrk="1" latinLnBrk="0" hangingPunct="1">
              <a:defRPr lang="de-DE" sz="800" kern="1200" smtClean="0">
                <a:solidFill>
                  <a:schemeClr val="accent1"/>
                </a:solidFill>
                <a:latin typeface="+mn-lt"/>
                <a:ea typeface="+mn-ea"/>
                <a:cs typeface="+mn-cs"/>
              </a:defRPr>
            </a:lvl1pPr>
          </a:lstStyle>
          <a:p>
            <a:fld id="{431DF3B6-9AD5-43A3-A1EA-EBA9A56FE65D}" type="datetime1">
              <a:rPr lang="de-DE" smtClean="0"/>
              <a:t>24.02.2021</a:t>
            </a:fld>
            <a:endParaRPr lang="de-DE"/>
          </a:p>
        </p:txBody>
      </p:sp>
      <p:sp>
        <p:nvSpPr>
          <p:cNvPr id="5" name="Notes Placeholder 4"/>
          <p:cNvSpPr>
            <a:spLocks noGrp="1"/>
          </p:cNvSpPr>
          <p:nvPr>
            <p:ph type="body" sz="quarter" idx="3"/>
          </p:nvPr>
        </p:nvSpPr>
        <p:spPr>
          <a:xfrm>
            <a:off x="842553" y="4819303"/>
            <a:ext cx="5256583" cy="3925912"/>
          </a:xfrm>
          <a:prstGeom prst="rect">
            <a:avLst/>
          </a:prstGeom>
        </p:spPr>
        <p:txBody>
          <a:bodyPr vert="horz" lIns="0" tIns="0" rIns="0" bIns="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022573" y="9192116"/>
            <a:ext cx="4943654" cy="503372"/>
          </a:xfrm>
          <a:prstGeom prst="rect">
            <a:avLst/>
          </a:prstGeom>
        </p:spPr>
        <p:txBody>
          <a:bodyPr vert="horz" lIns="0" tIns="0" rIns="0" bIns="0" rtlCol="0" anchor="ctr"/>
          <a:lstStyle>
            <a:lvl1pPr algn="l">
              <a:defRPr sz="800">
                <a:solidFill>
                  <a:schemeClr val="accent1"/>
                </a:solidFill>
              </a:defRPr>
            </a:lvl1pPr>
          </a:lstStyle>
          <a:p>
            <a:endParaRPr lang="de-DE"/>
          </a:p>
        </p:txBody>
      </p:sp>
      <p:sp>
        <p:nvSpPr>
          <p:cNvPr id="7" name="Slide Number Placeholder 6"/>
          <p:cNvSpPr>
            <a:spLocks noGrp="1"/>
          </p:cNvSpPr>
          <p:nvPr>
            <p:ph type="sldNum" sz="quarter" idx="5"/>
          </p:nvPr>
        </p:nvSpPr>
        <p:spPr>
          <a:xfrm>
            <a:off x="6316261" y="9192116"/>
            <a:ext cx="214652" cy="503372"/>
          </a:xfrm>
          <a:prstGeom prst="rect">
            <a:avLst/>
          </a:prstGeom>
        </p:spPr>
        <p:txBody>
          <a:bodyPr vert="horz" lIns="0" tIns="0" rIns="0" bIns="0" rtlCol="0" anchor="ctr"/>
          <a:lstStyle>
            <a:lvl1pPr algn="r">
              <a:defRPr sz="800" b="1">
                <a:solidFill>
                  <a:schemeClr val="bg2"/>
                </a:solidFill>
              </a:defRPr>
            </a:lvl1pPr>
          </a:lstStyle>
          <a:p>
            <a:fld id="{F9319489-891B-42C8-B8FB-F1585B68C009}" type="slidenum">
              <a:rPr lang="de-DE" smtClean="0"/>
              <a:pPr/>
              <a:t>‹Nr.›</a:t>
            </a:fld>
            <a:endParaRPr lang="de-DE"/>
          </a:p>
        </p:txBody>
      </p:sp>
      <p:sp>
        <p:nvSpPr>
          <p:cNvPr id="4" name="Slide Image Placeholder 3"/>
          <p:cNvSpPr>
            <a:spLocks noGrp="1" noRot="1" noChangeAspect="1"/>
          </p:cNvSpPr>
          <p:nvPr>
            <p:ph type="sldImg" idx="2"/>
          </p:nvPr>
        </p:nvSpPr>
        <p:spPr>
          <a:xfrm>
            <a:off x="632227" y="534827"/>
            <a:ext cx="5684034" cy="4000500"/>
          </a:xfrm>
          <a:prstGeom prst="rect">
            <a:avLst/>
          </a:prstGeom>
          <a:solidFill>
            <a:schemeClr val="accent2">
              <a:lumMod val="40000"/>
              <a:lumOff val="60000"/>
            </a:schemeClr>
          </a:solidFill>
          <a:ln w="3175">
            <a:solidFill>
              <a:schemeClr val="accent2"/>
            </a:solidFill>
          </a:ln>
        </p:spPr>
        <p:txBody>
          <a:bodyPr vert="horz" lIns="91034" tIns="45517" rIns="91034" bIns="45517" rtlCol="0" anchor="ctr"/>
          <a:lstStyle/>
          <a:p>
            <a:endParaRPr lang="de-DE"/>
          </a:p>
        </p:txBody>
      </p:sp>
    </p:spTree>
    <p:extLst>
      <p:ext uri="{BB962C8B-B14F-4D97-AF65-F5344CB8AC3E}">
        <p14:creationId xmlns:p14="http://schemas.microsoft.com/office/powerpoint/2010/main" val="1790334158"/>
      </p:ext>
    </p:extLst>
  </p:cSld>
  <p:clrMap bg1="lt1" tx1="dk1" bg2="lt2" tx2="dk2" accent1="accent1" accent2="accent2" accent3="accent3" accent4="accent4" accent5="accent5" accent6="accent6" hlink="hlink" folHlink="folHlink"/>
  <p:hf hdr="0"/>
  <p:notesStyle>
    <a:lvl1pPr marL="0" indent="0" algn="l" defTabSz="914400" rtl="0" eaLnBrk="1" latinLnBrk="0" hangingPunct="1">
      <a:lnSpc>
        <a:spcPct val="100000"/>
      </a:lnSpc>
      <a:spcBef>
        <a:spcPts val="200"/>
      </a:spcBef>
      <a:spcAft>
        <a:spcPts val="400"/>
      </a:spcAft>
      <a:defRPr sz="1200" kern="1200">
        <a:solidFill>
          <a:schemeClr val="tx1"/>
        </a:solidFill>
        <a:latin typeface="+mn-lt"/>
        <a:ea typeface="+mn-ea"/>
        <a:cs typeface="+mn-cs"/>
      </a:defRPr>
    </a:lvl1pPr>
    <a:lvl2pPr marL="0" indent="0" algn="l" defTabSz="914400" rtl="0" eaLnBrk="1" latinLnBrk="0" hangingPunct="1">
      <a:lnSpc>
        <a:spcPct val="100000"/>
      </a:lnSpc>
      <a:spcBef>
        <a:spcPts val="200"/>
      </a:spcBef>
      <a:spcAft>
        <a:spcPts val="400"/>
      </a:spcAft>
      <a:defRPr sz="1200" b="1" kern="1200">
        <a:solidFill>
          <a:schemeClr val="tx1"/>
        </a:solidFill>
        <a:latin typeface="+mn-lt"/>
        <a:ea typeface="+mn-ea"/>
        <a:cs typeface="+mn-cs"/>
      </a:defRPr>
    </a:lvl2pPr>
    <a:lvl3pPr marL="180000" indent="-180000" algn="l" defTabSz="914400" rtl="0" eaLnBrk="1" latinLnBrk="0" hangingPunct="1">
      <a:lnSpc>
        <a:spcPct val="100000"/>
      </a:lnSpc>
      <a:spcBef>
        <a:spcPts val="200"/>
      </a:spcBef>
      <a:spcAft>
        <a:spcPts val="400"/>
      </a:spcAft>
      <a:buClr>
        <a:schemeClr val="bg2"/>
      </a:buClr>
      <a:buSzPct val="120000"/>
      <a:buFont typeface="Arial" panose="020B0604020202020204" pitchFamily="34" charset="0"/>
      <a:buChar char="•"/>
      <a:defRPr sz="1200" kern="1200">
        <a:solidFill>
          <a:schemeClr val="tx1"/>
        </a:solidFill>
        <a:latin typeface="+mn-lt"/>
        <a:ea typeface="+mn-ea"/>
        <a:cs typeface="+mn-cs"/>
      </a:defRPr>
    </a:lvl3pPr>
    <a:lvl4pPr marL="360000" indent="-180000" algn="l" defTabSz="914400" rtl="0" eaLnBrk="1" latinLnBrk="0" hangingPunct="1">
      <a:lnSpc>
        <a:spcPct val="100000"/>
      </a:lnSpc>
      <a:spcBef>
        <a:spcPts val="200"/>
      </a:spcBef>
      <a:spcAft>
        <a:spcPts val="400"/>
      </a:spcAft>
      <a:buClr>
        <a:schemeClr val="bg2"/>
      </a:buClr>
      <a:buSzPct val="120000"/>
      <a:buFont typeface="Arial Narrow" panose="020B0606020202030204" pitchFamily="34" charset="0"/>
      <a:buChar char="›"/>
      <a:defRPr sz="1200" kern="1200">
        <a:solidFill>
          <a:schemeClr val="tx1"/>
        </a:solidFill>
        <a:latin typeface="+mn-lt"/>
        <a:ea typeface="+mn-ea"/>
        <a:cs typeface="+mn-cs"/>
      </a:defRPr>
    </a:lvl4pPr>
    <a:lvl5pPr marL="540000" indent="-180000" algn="l" defTabSz="914400" rtl="0" eaLnBrk="1" latinLnBrk="0" hangingPunct="1">
      <a:lnSpc>
        <a:spcPct val="100000"/>
      </a:lnSpc>
      <a:spcBef>
        <a:spcPts val="200"/>
      </a:spcBef>
      <a:spcAft>
        <a:spcPts val="400"/>
      </a:spcAft>
      <a:buClr>
        <a:schemeClr val="bg2"/>
      </a:buClr>
      <a:buSzPct val="120000"/>
      <a:buFont typeface="Arial Narrow" panose="020B0606020202030204" pitchFamily="34" charset="0"/>
      <a:buChar char="›"/>
      <a:defRPr sz="1200" kern="1200">
        <a:solidFill>
          <a:schemeClr val="tx1"/>
        </a:solidFill>
        <a:latin typeface="+mn-lt"/>
        <a:ea typeface="+mn-ea"/>
        <a:cs typeface="+mn-cs"/>
      </a:defRPr>
    </a:lvl5pPr>
    <a:lvl6pPr marL="180000" indent="-180000" algn="l" defTabSz="914400" rtl="0" eaLnBrk="1" latinLnBrk="0" hangingPunct="1">
      <a:lnSpc>
        <a:spcPct val="100000"/>
      </a:lnSpc>
      <a:spcBef>
        <a:spcPts val="200"/>
      </a:spcBef>
      <a:spcAft>
        <a:spcPts val="400"/>
      </a:spcAft>
      <a:buClr>
        <a:schemeClr val="bg2"/>
      </a:buClr>
      <a:buFont typeface="+mj-lt"/>
      <a:buAutoNum type="arabicPeriod"/>
      <a:defRPr sz="1200" kern="1200">
        <a:solidFill>
          <a:schemeClr val="tx1"/>
        </a:solidFill>
        <a:latin typeface="+mn-lt"/>
        <a:ea typeface="+mn-ea"/>
        <a:cs typeface="+mn-cs"/>
      </a:defRPr>
    </a:lvl6pPr>
    <a:lvl7pPr marL="0" indent="0" algn="l" defTabSz="914400" rtl="0" eaLnBrk="1" latinLnBrk="0" hangingPunct="1">
      <a:lnSpc>
        <a:spcPct val="100000"/>
      </a:lnSpc>
      <a:spcBef>
        <a:spcPts val="200"/>
      </a:spcBef>
      <a:spcAft>
        <a:spcPts val="400"/>
      </a:spcAft>
      <a:defRPr sz="1200" b="1" kern="1200">
        <a:solidFill>
          <a:schemeClr val="bg2"/>
        </a:solidFill>
        <a:latin typeface="+mn-lt"/>
        <a:ea typeface="+mn-ea"/>
        <a:cs typeface="+mn-cs"/>
      </a:defRPr>
    </a:lvl7pPr>
    <a:lvl8pPr marL="0" indent="0" algn="l" defTabSz="914400" rtl="0" eaLnBrk="1" latinLnBrk="0" hangingPunct="1">
      <a:lnSpc>
        <a:spcPct val="100000"/>
      </a:lnSpc>
      <a:spcBef>
        <a:spcPts val="200"/>
      </a:spcBef>
      <a:spcAft>
        <a:spcPts val="400"/>
      </a:spcAft>
      <a:defRPr sz="900" kern="1200">
        <a:solidFill>
          <a:schemeClr val="tx1"/>
        </a:solidFill>
        <a:latin typeface="+mn-lt"/>
        <a:ea typeface="+mn-ea"/>
        <a:cs typeface="+mn-cs"/>
      </a:defRPr>
    </a:lvl8pPr>
    <a:lvl9pPr marL="0" indent="0" algn="l" defTabSz="914400" rtl="0" eaLnBrk="1" latinLnBrk="0" hangingPunct="1">
      <a:lnSpc>
        <a:spcPct val="100000"/>
      </a:lnSpc>
      <a:spcBef>
        <a:spcPts val="200"/>
      </a:spcBef>
      <a:spcAft>
        <a:spcPts val="400"/>
      </a:spcAft>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06450" y="534988"/>
            <a:ext cx="5335588" cy="4000500"/>
          </a:xfrm>
        </p:spPr>
      </p:sp>
      <p:sp>
        <p:nvSpPr>
          <p:cNvPr id="3" name="Notizenplatzhalter 2"/>
          <p:cNvSpPr>
            <a:spLocks noGrp="1"/>
          </p:cNvSpPr>
          <p:nvPr>
            <p:ph type="body" idx="1"/>
          </p:nvPr>
        </p:nvSpPr>
        <p:spPr/>
        <p:txBody>
          <a:bodyPr/>
          <a:lstStyle/>
          <a:p>
            <a:endParaRPr lang="en-US"/>
          </a:p>
        </p:txBody>
      </p:sp>
      <p:sp>
        <p:nvSpPr>
          <p:cNvPr id="4" name="Datumsplatzhalter 3"/>
          <p:cNvSpPr>
            <a:spLocks noGrp="1"/>
          </p:cNvSpPr>
          <p:nvPr>
            <p:ph type="dt" idx="10"/>
          </p:nvPr>
        </p:nvSpPr>
        <p:spPr/>
        <p:txBody>
          <a:bodyPr/>
          <a:lstStyle/>
          <a:p>
            <a:fld id="{92A4F331-C2F5-4ADB-9310-B131F2CCA68E}" type="datetime1">
              <a:rPr lang="de-DE" smtClean="0"/>
              <a:t>24.02.2021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F9319489-891B-42C8-B8FB-F1585B68C009}" type="slidenum">
              <a:rPr lang="de-DE" smtClean="0"/>
              <a:pPr/>
              <a:t>1</a:t>
            </a:fld>
            <a:endParaRPr lang="de-DE"/>
          </a:p>
        </p:txBody>
      </p:sp>
    </p:spTree>
    <p:extLst>
      <p:ext uri="{BB962C8B-B14F-4D97-AF65-F5344CB8AC3E}">
        <p14:creationId xmlns:p14="http://schemas.microsoft.com/office/powerpoint/2010/main" val="9473063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B2DB3BE6-15F4-4773-8F3D-7A3808E626A5}"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38</a:t>
            </a:fld>
            <a:endParaRPr lang="de-DE"/>
          </a:p>
        </p:txBody>
      </p:sp>
    </p:spTree>
    <p:extLst>
      <p:ext uri="{BB962C8B-B14F-4D97-AF65-F5344CB8AC3E}">
        <p14:creationId xmlns:p14="http://schemas.microsoft.com/office/powerpoint/2010/main" val="39172286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4B700012-DFD5-476F-A87C-F770986A92D0}"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39</a:t>
            </a:fld>
            <a:endParaRPr lang="de-DE"/>
          </a:p>
        </p:txBody>
      </p:sp>
    </p:spTree>
    <p:extLst>
      <p:ext uri="{BB962C8B-B14F-4D97-AF65-F5344CB8AC3E}">
        <p14:creationId xmlns:p14="http://schemas.microsoft.com/office/powerpoint/2010/main" val="39172286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CCF16A17-C958-4CEF-97C8-9672C2679F4B}"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40</a:t>
            </a:fld>
            <a:endParaRPr lang="de-DE"/>
          </a:p>
        </p:txBody>
      </p:sp>
    </p:spTree>
    <p:extLst>
      <p:ext uri="{BB962C8B-B14F-4D97-AF65-F5344CB8AC3E}">
        <p14:creationId xmlns:p14="http://schemas.microsoft.com/office/powerpoint/2010/main" val="39172286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42207EA9-50A7-4E26-91BF-123F398DC817}"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41</a:t>
            </a:fld>
            <a:endParaRPr lang="de-DE"/>
          </a:p>
        </p:txBody>
      </p:sp>
    </p:spTree>
    <p:extLst>
      <p:ext uri="{BB962C8B-B14F-4D97-AF65-F5344CB8AC3E}">
        <p14:creationId xmlns:p14="http://schemas.microsoft.com/office/powerpoint/2010/main" val="21227762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7BF8C2F9-7A94-476B-87F5-36D8202069DA}"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42</a:t>
            </a:fld>
            <a:endParaRPr lang="de-DE"/>
          </a:p>
        </p:txBody>
      </p:sp>
    </p:spTree>
    <p:extLst>
      <p:ext uri="{BB962C8B-B14F-4D97-AF65-F5344CB8AC3E}">
        <p14:creationId xmlns:p14="http://schemas.microsoft.com/office/powerpoint/2010/main" val="2122776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06450" y="534988"/>
            <a:ext cx="5335588" cy="4000500"/>
          </a:xfrm>
        </p:spPr>
      </p:sp>
      <p:sp>
        <p:nvSpPr>
          <p:cNvPr id="3" name="Notizenplatzhalter 2"/>
          <p:cNvSpPr>
            <a:spLocks noGrp="1"/>
          </p:cNvSpPr>
          <p:nvPr>
            <p:ph type="body" idx="1"/>
          </p:nvPr>
        </p:nvSpPr>
        <p:spPr/>
        <p:txBody>
          <a:bodyPr/>
          <a:lstStyle/>
          <a:p>
            <a:endParaRPr lang="en-US"/>
          </a:p>
        </p:txBody>
      </p:sp>
      <p:sp>
        <p:nvSpPr>
          <p:cNvPr id="4" name="Datumsplatzhalter 3"/>
          <p:cNvSpPr>
            <a:spLocks noGrp="1"/>
          </p:cNvSpPr>
          <p:nvPr>
            <p:ph type="dt" idx="10"/>
          </p:nvPr>
        </p:nvSpPr>
        <p:spPr/>
        <p:txBody>
          <a:bodyPr/>
          <a:lstStyle/>
          <a:p>
            <a:fld id="{8D9CF8B5-3F88-4D79-AFF7-C02B19ABE0AE}" type="datetime1">
              <a:rPr lang="de-DE" smtClean="0"/>
              <a:t>24.02.2021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F9319489-891B-42C8-B8FB-F1585B68C009}" type="slidenum">
              <a:rPr lang="de-DE" smtClean="0"/>
              <a:pPr/>
              <a:t>43</a:t>
            </a:fld>
            <a:endParaRPr lang="de-DE"/>
          </a:p>
        </p:txBody>
      </p:sp>
    </p:spTree>
    <p:extLst>
      <p:ext uri="{BB962C8B-B14F-4D97-AF65-F5344CB8AC3E}">
        <p14:creationId xmlns:p14="http://schemas.microsoft.com/office/powerpoint/2010/main" val="7802053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06450" y="534988"/>
            <a:ext cx="5335588" cy="4000500"/>
          </a:xfrm>
        </p:spPr>
      </p:sp>
      <p:sp>
        <p:nvSpPr>
          <p:cNvPr id="3" name="Notizenplatzhalter 2"/>
          <p:cNvSpPr>
            <a:spLocks noGrp="1"/>
          </p:cNvSpPr>
          <p:nvPr>
            <p:ph type="body" idx="1"/>
          </p:nvPr>
        </p:nvSpPr>
        <p:spPr/>
        <p:txBody>
          <a:bodyPr/>
          <a:lstStyle/>
          <a:p>
            <a:endParaRPr lang="en-US"/>
          </a:p>
        </p:txBody>
      </p:sp>
      <p:sp>
        <p:nvSpPr>
          <p:cNvPr id="4" name="Datumsplatzhalter 3"/>
          <p:cNvSpPr>
            <a:spLocks noGrp="1"/>
          </p:cNvSpPr>
          <p:nvPr>
            <p:ph type="dt" idx="10"/>
          </p:nvPr>
        </p:nvSpPr>
        <p:spPr/>
        <p:txBody>
          <a:bodyPr/>
          <a:lstStyle/>
          <a:p>
            <a:fld id="{2AC54646-26F2-4803-94B5-D9B7B900850E}" type="datetime1">
              <a:rPr lang="de-DE" smtClean="0"/>
              <a:t>24.02.2021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F9319489-891B-42C8-B8FB-F1585B68C009}" type="slidenum">
              <a:rPr lang="de-DE" smtClean="0"/>
              <a:pPr/>
              <a:t>44</a:t>
            </a:fld>
            <a:endParaRPr lang="de-DE"/>
          </a:p>
        </p:txBody>
      </p:sp>
    </p:spTree>
    <p:extLst>
      <p:ext uri="{BB962C8B-B14F-4D97-AF65-F5344CB8AC3E}">
        <p14:creationId xmlns:p14="http://schemas.microsoft.com/office/powerpoint/2010/main" val="5451930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06450" y="534988"/>
            <a:ext cx="5335588" cy="4000500"/>
          </a:xfrm>
        </p:spPr>
      </p:sp>
      <p:sp>
        <p:nvSpPr>
          <p:cNvPr id="3" name="Notizenplatzhalter 2"/>
          <p:cNvSpPr>
            <a:spLocks noGrp="1"/>
          </p:cNvSpPr>
          <p:nvPr>
            <p:ph type="body" idx="1"/>
          </p:nvPr>
        </p:nvSpPr>
        <p:spPr/>
        <p:txBody>
          <a:bodyPr/>
          <a:lstStyle/>
          <a:p>
            <a:endParaRPr lang="en-US"/>
          </a:p>
        </p:txBody>
      </p:sp>
      <p:sp>
        <p:nvSpPr>
          <p:cNvPr id="4" name="Datumsplatzhalter 3"/>
          <p:cNvSpPr>
            <a:spLocks noGrp="1"/>
          </p:cNvSpPr>
          <p:nvPr>
            <p:ph type="dt" idx="10"/>
          </p:nvPr>
        </p:nvSpPr>
        <p:spPr/>
        <p:txBody>
          <a:bodyPr/>
          <a:lstStyle/>
          <a:p>
            <a:fld id="{6BEC9E23-455C-4084-A18F-DE2074822036}" type="datetime1">
              <a:rPr lang="de-DE" smtClean="0"/>
              <a:t>24.02.2021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F9319489-891B-42C8-B8FB-F1585B68C009}" type="slidenum">
              <a:rPr lang="de-DE" smtClean="0"/>
              <a:pPr/>
              <a:t>45</a:t>
            </a:fld>
            <a:endParaRPr lang="de-DE"/>
          </a:p>
        </p:txBody>
      </p:sp>
    </p:spTree>
    <p:extLst>
      <p:ext uri="{BB962C8B-B14F-4D97-AF65-F5344CB8AC3E}">
        <p14:creationId xmlns:p14="http://schemas.microsoft.com/office/powerpoint/2010/main" val="10040864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806450" y="534988"/>
            <a:ext cx="5335588" cy="4000500"/>
          </a:xfrm>
        </p:spPr>
      </p:sp>
      <p:sp>
        <p:nvSpPr>
          <p:cNvPr id="3" name="Notizenplatzhalter 2"/>
          <p:cNvSpPr>
            <a:spLocks noGrp="1"/>
          </p:cNvSpPr>
          <p:nvPr>
            <p:ph type="body" idx="1"/>
          </p:nvPr>
        </p:nvSpPr>
        <p:spPr/>
        <p:txBody>
          <a:bodyPr/>
          <a:lstStyle/>
          <a:p>
            <a:endParaRPr lang="en-US"/>
          </a:p>
        </p:txBody>
      </p:sp>
      <p:sp>
        <p:nvSpPr>
          <p:cNvPr id="4" name="Datumsplatzhalter 3"/>
          <p:cNvSpPr>
            <a:spLocks noGrp="1"/>
          </p:cNvSpPr>
          <p:nvPr>
            <p:ph type="dt" idx="10"/>
          </p:nvPr>
        </p:nvSpPr>
        <p:spPr/>
        <p:txBody>
          <a:bodyPr/>
          <a:lstStyle/>
          <a:p>
            <a:fld id="{FBA69402-135F-4505-B872-11677A48320F}" type="datetime1">
              <a:rPr lang="de-DE" smtClean="0"/>
              <a:t>24.02.2021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F9319489-891B-42C8-B8FB-F1585B68C009}" type="slidenum">
              <a:rPr lang="de-DE" smtClean="0"/>
              <a:pPr/>
              <a:t>6</a:t>
            </a:fld>
            <a:endParaRPr lang="de-DE"/>
          </a:p>
        </p:txBody>
      </p:sp>
    </p:spTree>
    <p:extLst>
      <p:ext uri="{BB962C8B-B14F-4D97-AF65-F5344CB8AC3E}">
        <p14:creationId xmlns:p14="http://schemas.microsoft.com/office/powerpoint/2010/main" val="3789619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9475DA68-D5C4-4D4E-A501-0F3EBD54B0EB}"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30</a:t>
            </a:fld>
            <a:endParaRPr lang="de-DE"/>
          </a:p>
        </p:txBody>
      </p:sp>
    </p:spTree>
    <p:extLst>
      <p:ext uri="{BB962C8B-B14F-4D97-AF65-F5344CB8AC3E}">
        <p14:creationId xmlns:p14="http://schemas.microsoft.com/office/powerpoint/2010/main" val="978495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7087761D-8BFB-4DB0-9107-65E9567940E5}"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32</a:t>
            </a:fld>
            <a:endParaRPr lang="de-DE"/>
          </a:p>
        </p:txBody>
      </p:sp>
    </p:spTree>
    <p:extLst>
      <p:ext uri="{BB962C8B-B14F-4D97-AF65-F5344CB8AC3E}">
        <p14:creationId xmlns:p14="http://schemas.microsoft.com/office/powerpoint/2010/main" val="978495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94705152-E033-4236-A6BE-A562ED3D1287}"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33</a:t>
            </a:fld>
            <a:endParaRPr lang="de-DE"/>
          </a:p>
        </p:txBody>
      </p:sp>
    </p:spTree>
    <p:extLst>
      <p:ext uri="{BB962C8B-B14F-4D97-AF65-F5344CB8AC3E}">
        <p14:creationId xmlns:p14="http://schemas.microsoft.com/office/powerpoint/2010/main" val="9784957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B8989FAF-7098-48E5-9F51-C0371F8FF2D3}"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34</a:t>
            </a:fld>
            <a:endParaRPr lang="de-DE"/>
          </a:p>
        </p:txBody>
      </p:sp>
    </p:spTree>
    <p:extLst>
      <p:ext uri="{BB962C8B-B14F-4D97-AF65-F5344CB8AC3E}">
        <p14:creationId xmlns:p14="http://schemas.microsoft.com/office/powerpoint/2010/main" val="1033535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2A960960-16C6-4F8A-94C8-8BBBCABC21A9}"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35</a:t>
            </a:fld>
            <a:endParaRPr lang="de-DE"/>
          </a:p>
        </p:txBody>
      </p:sp>
    </p:spTree>
    <p:extLst>
      <p:ext uri="{BB962C8B-B14F-4D97-AF65-F5344CB8AC3E}">
        <p14:creationId xmlns:p14="http://schemas.microsoft.com/office/powerpoint/2010/main" val="1033535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92495407-049E-4B0D-9B47-FA9097E9A3BD}"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36</a:t>
            </a:fld>
            <a:endParaRPr lang="de-DE"/>
          </a:p>
        </p:txBody>
      </p:sp>
    </p:spTree>
    <p:extLst>
      <p:ext uri="{BB962C8B-B14F-4D97-AF65-F5344CB8AC3E}">
        <p14:creationId xmlns:p14="http://schemas.microsoft.com/office/powerpoint/2010/main" val="1033535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33475" y="1489075"/>
            <a:ext cx="5334000" cy="4000500"/>
          </a:xfrm>
        </p:spPr>
      </p:sp>
      <p:sp>
        <p:nvSpPr>
          <p:cNvPr id="3" name="Notes Placeholder 2"/>
          <p:cNvSpPr>
            <a:spLocks noGrp="1"/>
          </p:cNvSpPr>
          <p:nvPr>
            <p:ph type="body" idx="1"/>
          </p:nvPr>
        </p:nvSpPr>
        <p:spPr/>
        <p:txBody>
          <a:bodyPr/>
          <a:lstStyle/>
          <a:p>
            <a:endParaRPr lang="de-DE"/>
          </a:p>
        </p:txBody>
      </p:sp>
      <p:sp>
        <p:nvSpPr>
          <p:cNvPr id="4" name="Date Placeholder 3"/>
          <p:cNvSpPr>
            <a:spLocks noGrp="1"/>
          </p:cNvSpPr>
          <p:nvPr>
            <p:ph type="dt" idx="10"/>
          </p:nvPr>
        </p:nvSpPr>
        <p:spPr/>
        <p:txBody>
          <a:bodyPr/>
          <a:lstStyle/>
          <a:p>
            <a:fld id="{C9407E1D-1933-417D-9203-F9DD441BE23A}" type="datetime1">
              <a:rPr lang="de-DE" smtClean="0"/>
              <a:t>24.02.2021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F9319489-891B-42C8-B8FB-F1585B68C009}" type="slidenum">
              <a:rPr lang="de-DE" smtClean="0"/>
              <a:pPr/>
              <a:t>37</a:t>
            </a:fld>
            <a:endParaRPr lang="de-DE"/>
          </a:p>
        </p:txBody>
      </p:sp>
    </p:spTree>
    <p:extLst>
      <p:ext uri="{BB962C8B-B14F-4D97-AF65-F5344CB8AC3E}">
        <p14:creationId xmlns:p14="http://schemas.microsoft.com/office/powerpoint/2010/main" val="39172286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23" name="Picture 27"/>
          <p:cNvPicPr>
            <a:picLocks noChangeAspect="1"/>
          </p:cNvPicPr>
          <p:nvPr userDrawn="1"/>
        </p:nvPicPr>
        <p:blipFill rotWithShape="1">
          <a:blip r:embed="rId2" cstate="print"/>
          <a:srcRect l="-20672" r="-1"/>
          <a:stretch/>
        </p:blipFill>
        <p:spPr bwMode="gray">
          <a:xfrm>
            <a:off x="3167062" y="6021288"/>
            <a:ext cx="5976938" cy="542925"/>
          </a:xfrm>
          <a:prstGeom prst="rect">
            <a:avLst/>
          </a:prstGeom>
          <a:noFill/>
          <a:ln>
            <a:noFill/>
          </a:ln>
        </p:spPr>
      </p:pic>
      <p:sp>
        <p:nvSpPr>
          <p:cNvPr id="22" name="Rechteck 69"/>
          <p:cNvSpPr/>
          <p:nvPr userDrawn="1"/>
        </p:nvSpPr>
        <p:spPr bwMode="gray">
          <a:xfrm>
            <a:off x="0" y="1304924"/>
            <a:ext cx="9144000" cy="4968875"/>
          </a:xfrm>
          <a:prstGeom prst="rect">
            <a:avLst/>
          </a:prstGeom>
          <a:solidFill>
            <a:schemeClr val="tx2">
              <a:lumMod val="40000"/>
              <a:lumOff val="6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marL="0" marR="0" lvl="0" indent="0" algn="l" defTabSz="914400" rtl="0" eaLnBrk="1" fontAlgn="auto" latinLnBrk="0" hangingPunct="1">
              <a:lnSpc>
                <a:spcPct val="100000"/>
              </a:lnSpc>
              <a:spcBef>
                <a:spcPts val="200"/>
              </a:spcBef>
              <a:spcAft>
                <a:spcPts val="400"/>
              </a:spcAft>
              <a:buClrTx/>
              <a:buSzTx/>
              <a:buFontTx/>
              <a:buNone/>
              <a:tabLst/>
              <a:defRPr/>
            </a:pPr>
            <a:endParaRPr kumimoji="0" lang="de-DE" sz="800" b="0" i="0" u="none" strike="noStrike" kern="1200" cap="none" spc="0" normalizeH="0" baseline="0" noProof="0">
              <a:ln>
                <a:noFill/>
              </a:ln>
              <a:solidFill>
                <a:prstClr val="black"/>
              </a:solidFill>
              <a:effectLst/>
              <a:uLnTx/>
              <a:uFillTx/>
              <a:latin typeface="Arial Narrow"/>
              <a:ea typeface="+mn-ea"/>
              <a:cs typeface="Arial" panose="020B0604020202020204" pitchFamily="34" charset="0"/>
            </a:endParaRPr>
          </a:p>
        </p:txBody>
      </p:sp>
      <p:sp>
        <p:nvSpPr>
          <p:cNvPr id="21" name="Picture Placeholder 20"/>
          <p:cNvSpPr>
            <a:spLocks noGrp="1"/>
          </p:cNvSpPr>
          <p:nvPr>
            <p:ph type="pic" sz="quarter" idx="13"/>
          </p:nvPr>
        </p:nvSpPr>
        <p:spPr bwMode="gray">
          <a:xfrm>
            <a:off x="53975" y="1304925"/>
            <a:ext cx="9090025" cy="2628900"/>
          </a:xfrm>
        </p:spPr>
        <p:txBody>
          <a:bodyPr anchor="ctr"/>
          <a:lstStyle>
            <a:lvl1pPr algn="ctr">
              <a:defRPr sz="1400"/>
            </a:lvl1pPr>
          </a:lstStyle>
          <a:p>
            <a:r>
              <a:rPr lang="de-DE"/>
              <a:t>Bild durch Klicken auf Symbol hinzufügen</a:t>
            </a:r>
          </a:p>
        </p:txBody>
      </p:sp>
      <p:sp>
        <p:nvSpPr>
          <p:cNvPr id="10" name="Rechteck 57"/>
          <p:cNvSpPr/>
          <p:nvPr userDrawn="1"/>
        </p:nvSpPr>
        <p:spPr bwMode="gray">
          <a:xfrm rot="5400000">
            <a:off x="-2456639" y="3761926"/>
            <a:ext cx="4968000" cy="54000"/>
          </a:xfrm>
          <a:prstGeom prst="rect">
            <a:avLst/>
          </a:prstGeom>
          <a:solidFill>
            <a:srgbClr val="B1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 name="Title 1"/>
          <p:cNvSpPr>
            <a:spLocks noGrp="1"/>
          </p:cNvSpPr>
          <p:nvPr>
            <p:ph type="ctrTitle" hasCustomPrompt="1"/>
          </p:nvPr>
        </p:nvSpPr>
        <p:spPr bwMode="gray">
          <a:xfrm>
            <a:off x="431800" y="4415599"/>
            <a:ext cx="8424864" cy="720197"/>
          </a:xfrm>
        </p:spPr>
        <p:txBody>
          <a:bodyPr/>
          <a:lstStyle>
            <a:lvl1pPr>
              <a:lnSpc>
                <a:spcPct val="90000"/>
              </a:lnSpc>
              <a:defRPr sz="2600" cap="all" baseline="0"/>
            </a:lvl1pPr>
          </a:lstStyle>
          <a:p>
            <a:r>
              <a:rPr lang="en-US"/>
              <a:t>Insert your </a:t>
            </a:r>
            <a:br>
              <a:rPr lang="en-US"/>
            </a:br>
            <a:r>
              <a:rPr lang="en-US"/>
              <a:t>Presentation TITLE max. 2 Lines</a:t>
            </a:r>
            <a:endParaRPr lang="de-DE"/>
          </a:p>
        </p:txBody>
      </p:sp>
      <p:sp>
        <p:nvSpPr>
          <p:cNvPr id="3" name="Subtitle 2"/>
          <p:cNvSpPr>
            <a:spLocks noGrp="1"/>
          </p:cNvSpPr>
          <p:nvPr>
            <p:ph type="subTitle" idx="1" hasCustomPrompt="1"/>
          </p:nvPr>
        </p:nvSpPr>
        <p:spPr bwMode="gray">
          <a:xfrm>
            <a:off x="431801" y="5732773"/>
            <a:ext cx="8424862" cy="317507"/>
          </a:xfrm>
        </p:spPr>
        <p:txBody>
          <a:bodyPr anchor="b"/>
          <a:lstStyle>
            <a:lvl1pPr marL="0" indent="0" algn="l">
              <a:lnSpc>
                <a:spcPct val="80000"/>
              </a:lnSpc>
              <a:buNone/>
              <a:defRPr sz="1200" cap="all" baseline="0">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Speaker | date | Place</a:t>
            </a:r>
          </a:p>
        </p:txBody>
      </p:sp>
    </p:spTree>
    <p:extLst>
      <p:ext uri="{BB962C8B-B14F-4D97-AF65-F5344CB8AC3E}">
        <p14:creationId xmlns:p14="http://schemas.microsoft.com/office/powerpoint/2010/main" val="4358775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full size white">
    <p:spTree>
      <p:nvGrpSpPr>
        <p:cNvPr id="1" name=""/>
        <p:cNvGrpSpPr/>
        <p:nvPr/>
      </p:nvGrpSpPr>
      <p:grpSpPr>
        <a:xfrm>
          <a:off x="0" y="0"/>
          <a:ext cx="0" cy="0"/>
          <a:chOff x="0" y="0"/>
          <a:chExt cx="0" cy="0"/>
        </a:xfrm>
      </p:grpSpPr>
      <p:sp>
        <p:nvSpPr>
          <p:cNvPr id="5" name="Date Placeholder 4"/>
          <p:cNvSpPr>
            <a:spLocks noGrp="1"/>
          </p:cNvSpPr>
          <p:nvPr>
            <p:ph type="dt" sz="half" idx="14"/>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307313-B10C-4E1C-B0D5-A5256CCA8A2B}"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Footer Placeholder 5"/>
          <p:cNvSpPr>
            <a:spLocks noGrp="1"/>
          </p:cNvSpPr>
          <p:nvPr>
            <p:ph type="ftr" sz="quarter" idx="15"/>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7" name="Slide Number Placeholder 6"/>
          <p:cNvSpPr>
            <a:spLocks noGrp="1"/>
          </p:cNvSpPr>
          <p:nvPr>
            <p:ph type="sldNum" sz="quarter" idx="16"/>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
        <p:nvSpPr>
          <p:cNvPr id="8" name="Picture Placeholder 2"/>
          <p:cNvSpPr>
            <a:spLocks noGrp="1"/>
          </p:cNvSpPr>
          <p:nvPr>
            <p:ph type="pic" sz="quarter" idx="17"/>
          </p:nvPr>
        </p:nvSpPr>
        <p:spPr bwMode="gray">
          <a:xfrm>
            <a:off x="0" y="0"/>
            <a:ext cx="9144000" cy="6273800"/>
          </a:xfrm>
          <a:custGeom>
            <a:avLst/>
            <a:gdLst/>
            <a:ahLst/>
            <a:cxnLst/>
            <a:rect l="l" t="t" r="r" b="b"/>
            <a:pathLst>
              <a:path w="9144000" h="6273800">
                <a:moveTo>
                  <a:pt x="0" y="0"/>
                </a:moveTo>
                <a:lnTo>
                  <a:pt x="9144000" y="0"/>
                </a:lnTo>
                <a:lnTo>
                  <a:pt x="9144000" y="326368"/>
                </a:lnTo>
                <a:lnTo>
                  <a:pt x="7020000" y="326368"/>
                </a:lnTo>
                <a:lnTo>
                  <a:pt x="7020000" y="1046368"/>
                </a:lnTo>
                <a:lnTo>
                  <a:pt x="9144000" y="1046368"/>
                </a:lnTo>
                <a:lnTo>
                  <a:pt x="9144000" y="6273800"/>
                </a:lnTo>
                <a:lnTo>
                  <a:pt x="0" y="6273800"/>
                </a:lnTo>
                <a:close/>
              </a:path>
            </a:pathLst>
          </a:custGeom>
        </p:spPr>
        <p:txBody>
          <a:bodyPr anchor="ctr"/>
          <a:lstStyle>
            <a:lvl1pPr algn="ctr">
              <a:defRPr sz="1200"/>
            </a:lvl1pPr>
          </a:lstStyle>
          <a:p>
            <a:r>
              <a:rPr lang="de-DE"/>
              <a:t>Bild durch Klicken auf Symbol hinzufügen</a:t>
            </a:r>
          </a:p>
        </p:txBody>
      </p:sp>
    </p:spTree>
    <p:extLst>
      <p:ext uri="{BB962C8B-B14F-4D97-AF65-F5344CB8AC3E}">
        <p14:creationId xmlns:p14="http://schemas.microsoft.com/office/powerpoint/2010/main" val="12028419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bg bwMode="gray">
      <p:bgRef idx="1001">
        <a:schemeClr val="bg1"/>
      </p:bgRef>
    </p:bg>
    <p:spTree>
      <p:nvGrpSpPr>
        <p:cNvPr id="1" name=""/>
        <p:cNvGrpSpPr/>
        <p:nvPr/>
      </p:nvGrpSpPr>
      <p:grpSpPr>
        <a:xfrm>
          <a:off x="0" y="0"/>
          <a:ext cx="0" cy="0"/>
          <a:chOff x="0" y="0"/>
          <a:chExt cx="0" cy="0"/>
        </a:xfrm>
      </p:grpSpPr>
      <p:sp>
        <p:nvSpPr>
          <p:cNvPr id="5" name="Date Placeholder 4"/>
          <p:cNvSpPr>
            <a:spLocks noGrp="1"/>
          </p:cNvSpPr>
          <p:nvPr>
            <p:ph type="dt" sz="half" idx="10"/>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2985509-6571-41CF-97B0-879B5170F069}"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Footer Placeholder 5"/>
          <p:cNvSpPr>
            <a:spLocks noGrp="1"/>
          </p:cNvSpPr>
          <p:nvPr>
            <p:ph type="ftr" sz="quarter" idx="11"/>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7" name="Slide Number Placeholder 6"/>
          <p:cNvSpPr>
            <a:spLocks noGrp="1"/>
          </p:cNvSpPr>
          <p:nvPr>
            <p:ph type="sldNum" sz="quarter" idx="12"/>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Tree>
    <p:extLst>
      <p:ext uri="{BB962C8B-B14F-4D97-AF65-F5344CB8AC3E}">
        <p14:creationId xmlns:p14="http://schemas.microsoft.com/office/powerpoint/2010/main" val="29700806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3" name="Picture 27"/>
          <p:cNvPicPr>
            <a:picLocks noChangeAspect="1"/>
          </p:cNvPicPr>
          <p:nvPr userDrawn="1"/>
        </p:nvPicPr>
        <p:blipFill rotWithShape="1">
          <a:blip r:embed="rId2" cstate="print"/>
          <a:srcRect l="-20672" r="-1"/>
          <a:stretch/>
        </p:blipFill>
        <p:spPr bwMode="gray">
          <a:xfrm>
            <a:off x="3167062" y="6021288"/>
            <a:ext cx="5976938" cy="542925"/>
          </a:xfrm>
          <a:prstGeom prst="rect">
            <a:avLst/>
          </a:prstGeom>
          <a:noFill/>
          <a:ln>
            <a:noFill/>
          </a:ln>
        </p:spPr>
      </p:pic>
      <p:sp>
        <p:nvSpPr>
          <p:cNvPr id="22" name="Rechteck 69"/>
          <p:cNvSpPr/>
          <p:nvPr userDrawn="1"/>
        </p:nvSpPr>
        <p:spPr bwMode="gray">
          <a:xfrm>
            <a:off x="0" y="1304924"/>
            <a:ext cx="9144000" cy="4968875"/>
          </a:xfrm>
          <a:prstGeom prst="rect">
            <a:avLst/>
          </a:prstGeom>
          <a:solidFill>
            <a:schemeClr val="tx2">
              <a:lumMod val="40000"/>
              <a:lumOff val="6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marL="0" marR="0" lvl="0" indent="0" algn="l" defTabSz="914400" rtl="0" eaLnBrk="1" fontAlgn="auto" latinLnBrk="0" hangingPunct="1">
              <a:lnSpc>
                <a:spcPct val="100000"/>
              </a:lnSpc>
              <a:spcBef>
                <a:spcPts val="200"/>
              </a:spcBef>
              <a:spcAft>
                <a:spcPts val="400"/>
              </a:spcAft>
              <a:buClrTx/>
              <a:buSzTx/>
              <a:buFontTx/>
              <a:buNone/>
              <a:tabLst/>
              <a:defRPr/>
            </a:pPr>
            <a:endParaRPr kumimoji="0" lang="de-DE" sz="800" b="0" i="0" u="none" strike="noStrike" kern="1200" cap="none" spc="0" normalizeH="0" baseline="0" noProof="0">
              <a:ln>
                <a:noFill/>
              </a:ln>
              <a:solidFill>
                <a:prstClr val="black"/>
              </a:solidFill>
              <a:effectLst/>
              <a:uLnTx/>
              <a:uFillTx/>
              <a:latin typeface="Arial Narrow"/>
              <a:ea typeface="+mn-ea"/>
              <a:cs typeface="Arial" panose="020B0604020202020204" pitchFamily="34" charset="0"/>
            </a:endParaRPr>
          </a:p>
        </p:txBody>
      </p:sp>
      <p:sp>
        <p:nvSpPr>
          <p:cNvPr id="21" name="Picture Placeholder 20"/>
          <p:cNvSpPr>
            <a:spLocks noGrp="1"/>
          </p:cNvSpPr>
          <p:nvPr>
            <p:ph type="pic" sz="quarter" idx="13"/>
          </p:nvPr>
        </p:nvSpPr>
        <p:spPr bwMode="gray">
          <a:xfrm>
            <a:off x="53975" y="1304925"/>
            <a:ext cx="9090025" cy="2628900"/>
          </a:xfrm>
        </p:spPr>
        <p:txBody>
          <a:bodyPr anchor="ctr"/>
          <a:lstStyle>
            <a:lvl1pPr algn="ctr">
              <a:defRPr sz="1400"/>
            </a:lvl1pPr>
          </a:lstStyle>
          <a:p>
            <a:endParaRPr lang="de-DE"/>
          </a:p>
        </p:txBody>
      </p:sp>
      <p:sp>
        <p:nvSpPr>
          <p:cNvPr id="10" name="Rechteck 57"/>
          <p:cNvSpPr/>
          <p:nvPr userDrawn="1"/>
        </p:nvSpPr>
        <p:spPr bwMode="gray">
          <a:xfrm rot="5400000">
            <a:off x="-2456639" y="3761926"/>
            <a:ext cx="4968000" cy="54000"/>
          </a:xfrm>
          <a:prstGeom prst="rect">
            <a:avLst/>
          </a:prstGeom>
          <a:solidFill>
            <a:srgbClr val="B1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 name="Title 1"/>
          <p:cNvSpPr>
            <a:spLocks noGrp="1"/>
          </p:cNvSpPr>
          <p:nvPr>
            <p:ph type="ctrTitle" hasCustomPrompt="1"/>
          </p:nvPr>
        </p:nvSpPr>
        <p:spPr bwMode="gray">
          <a:xfrm>
            <a:off x="431800" y="4415599"/>
            <a:ext cx="8424864" cy="720197"/>
          </a:xfrm>
        </p:spPr>
        <p:txBody>
          <a:bodyPr/>
          <a:lstStyle>
            <a:lvl1pPr>
              <a:lnSpc>
                <a:spcPct val="90000"/>
              </a:lnSpc>
              <a:defRPr sz="2600" cap="all" baseline="0"/>
            </a:lvl1pPr>
          </a:lstStyle>
          <a:p>
            <a:r>
              <a:rPr lang="en-US"/>
              <a:t>Insert your </a:t>
            </a:r>
            <a:br>
              <a:rPr lang="en-US"/>
            </a:br>
            <a:r>
              <a:rPr lang="en-US"/>
              <a:t>Presentation TITLE max. 2 Lines</a:t>
            </a:r>
            <a:endParaRPr lang="de-DE"/>
          </a:p>
        </p:txBody>
      </p:sp>
      <p:sp>
        <p:nvSpPr>
          <p:cNvPr id="3" name="Subtitle 2"/>
          <p:cNvSpPr>
            <a:spLocks noGrp="1"/>
          </p:cNvSpPr>
          <p:nvPr>
            <p:ph type="subTitle" idx="1" hasCustomPrompt="1"/>
          </p:nvPr>
        </p:nvSpPr>
        <p:spPr bwMode="gray">
          <a:xfrm>
            <a:off x="431801" y="5732773"/>
            <a:ext cx="8424862" cy="317507"/>
          </a:xfrm>
        </p:spPr>
        <p:txBody>
          <a:bodyPr anchor="b"/>
          <a:lstStyle>
            <a:lvl1pPr marL="0" indent="0" algn="l">
              <a:lnSpc>
                <a:spcPct val="80000"/>
              </a:lnSpc>
              <a:buNone/>
              <a:defRPr sz="1200" cap="all" baseline="0">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Speaker | date | Place</a:t>
            </a:r>
          </a:p>
        </p:txBody>
      </p:sp>
    </p:spTree>
    <p:extLst>
      <p:ext uri="{BB962C8B-B14F-4D97-AF65-F5344CB8AC3E}">
        <p14:creationId xmlns:p14="http://schemas.microsoft.com/office/powerpoint/2010/main" val="35507969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white">
    <p:spTree>
      <p:nvGrpSpPr>
        <p:cNvPr id="1" name=""/>
        <p:cNvGrpSpPr/>
        <p:nvPr/>
      </p:nvGrpSpPr>
      <p:grpSpPr>
        <a:xfrm>
          <a:off x="0" y="0"/>
          <a:ext cx="0" cy="0"/>
          <a:chOff x="0" y="0"/>
          <a:chExt cx="0" cy="0"/>
        </a:xfrm>
      </p:grpSpPr>
      <p:grpSp>
        <p:nvGrpSpPr>
          <p:cNvPr id="5" name="Gruppieren 4"/>
          <p:cNvGrpSpPr/>
          <p:nvPr userDrawn="1"/>
        </p:nvGrpSpPr>
        <p:grpSpPr bwMode="gray">
          <a:xfrm>
            <a:off x="0" y="1304926"/>
            <a:ext cx="8919638" cy="5262649"/>
            <a:chOff x="65279" y="1334703"/>
            <a:chExt cx="8919638" cy="5262649"/>
          </a:xfrm>
        </p:grpSpPr>
        <p:pic>
          <p:nvPicPr>
            <p:cNvPr id="11" name="Picture 27"/>
            <p:cNvPicPr>
              <a:picLocks noChangeAspect="1"/>
            </p:cNvPicPr>
            <p:nvPr userDrawn="1"/>
          </p:nvPicPr>
          <p:blipFill rotWithShape="1">
            <a:blip r:embed="rId2" cstate="print"/>
            <a:srcRect l="36168"/>
            <a:stretch/>
          </p:blipFill>
          <p:spPr bwMode="gray">
            <a:xfrm>
              <a:off x="5823294" y="6054427"/>
              <a:ext cx="3161623" cy="542925"/>
            </a:xfrm>
            <a:prstGeom prst="rect">
              <a:avLst/>
            </a:prstGeom>
            <a:noFill/>
            <a:ln>
              <a:noFill/>
            </a:ln>
          </p:spPr>
        </p:pic>
        <p:sp>
          <p:nvSpPr>
            <p:cNvPr id="13" name="Rechteck 4"/>
            <p:cNvSpPr/>
            <p:nvPr userDrawn="1"/>
          </p:nvSpPr>
          <p:spPr bwMode="gray">
            <a:xfrm>
              <a:off x="65279" y="1334703"/>
              <a:ext cx="8854360" cy="4968000"/>
            </a:xfrm>
            <a:prstGeom prst="rect">
              <a:avLst/>
            </a:prstGeom>
            <a:solidFill>
              <a:schemeClr val="accent2">
                <a:lumMod val="20000"/>
                <a:lumOff val="8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a:spcBef>
                  <a:spcPts val="200"/>
                </a:spcBef>
                <a:spcAft>
                  <a:spcPts val="400"/>
                </a:spcAft>
              </a:pPr>
              <a:endParaRPr lang="de-DE" sz="800">
                <a:solidFill>
                  <a:prstClr val="black"/>
                </a:solidFill>
                <a:cs typeface="Arial" panose="020B0604020202020204" pitchFamily="34" charset="0"/>
              </a:endParaRPr>
            </a:p>
          </p:txBody>
        </p:sp>
      </p:grpSp>
      <p:sp>
        <p:nvSpPr>
          <p:cNvPr id="9" name="Rechteck 4"/>
          <p:cNvSpPr/>
          <p:nvPr/>
        </p:nvSpPr>
        <p:spPr bwMode="gray">
          <a:xfrm>
            <a:off x="359" y="1304925"/>
            <a:ext cx="8856304" cy="4968000"/>
          </a:xfrm>
          <a:prstGeom prst="rect">
            <a:avLst/>
          </a:prstGeom>
          <a:noFill/>
          <a:ln w="635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a:spcBef>
                <a:spcPts val="200"/>
              </a:spcBef>
              <a:spcAft>
                <a:spcPts val="400"/>
              </a:spcAft>
            </a:pPr>
            <a:endParaRPr lang="de-DE" sz="800">
              <a:solidFill>
                <a:prstClr val="black"/>
              </a:solidFill>
              <a:cs typeface="Arial" panose="020B0604020202020204" pitchFamily="34" charset="0"/>
            </a:endParaRPr>
          </a:p>
        </p:txBody>
      </p:sp>
      <p:sp>
        <p:nvSpPr>
          <p:cNvPr id="10" name="Rechteck 57"/>
          <p:cNvSpPr/>
          <p:nvPr/>
        </p:nvSpPr>
        <p:spPr bwMode="gray">
          <a:xfrm rot="5400000">
            <a:off x="-2456639" y="3761926"/>
            <a:ext cx="4968000" cy="54000"/>
          </a:xfrm>
          <a:prstGeom prst="rect">
            <a:avLst/>
          </a:prstGeom>
          <a:solidFill>
            <a:srgbClr val="B1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prstClr val="white"/>
              </a:solidFill>
            </a:endParaRPr>
          </a:p>
        </p:txBody>
      </p:sp>
      <p:sp>
        <p:nvSpPr>
          <p:cNvPr id="18" name="Title 17"/>
          <p:cNvSpPr>
            <a:spLocks noGrp="1"/>
          </p:cNvSpPr>
          <p:nvPr userDrawn="1">
            <p:ph type="title"/>
          </p:nvPr>
        </p:nvSpPr>
        <p:spPr bwMode="gray"/>
        <p:txBody>
          <a:bodyPr/>
          <a:lstStyle/>
          <a:p>
            <a:r>
              <a:rPr lang="en-US"/>
              <a:t>Click to edit Master title style</a:t>
            </a:r>
            <a:endParaRPr lang="de-DE"/>
          </a:p>
        </p:txBody>
      </p:sp>
      <p:sp>
        <p:nvSpPr>
          <p:cNvPr id="7" name="Text Placeholder 6"/>
          <p:cNvSpPr>
            <a:spLocks noGrp="1"/>
          </p:cNvSpPr>
          <p:nvPr>
            <p:ph type="body" sz="quarter" idx="18"/>
          </p:nvPr>
        </p:nvSpPr>
        <p:spPr bwMode="gray">
          <a:xfrm>
            <a:off x="431800" y="1520825"/>
            <a:ext cx="8418264" cy="45370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8" name="Date Placeholder 7"/>
          <p:cNvSpPr>
            <a:spLocks noGrp="1"/>
          </p:cNvSpPr>
          <p:nvPr>
            <p:ph type="dt" sz="half" idx="19"/>
          </p:nvPr>
        </p:nvSpPr>
        <p:spPr bwMode="gray"/>
        <p:txBody>
          <a:bodyPr/>
          <a:lstStyle/>
          <a:p>
            <a:pPr algn="r"/>
            <a:fld id="{55C88A0E-66F5-4E01-BB01-A571F4CEBE16}" type="datetime4">
              <a:rPr lang="en-US" smtClean="0"/>
              <a:t>February 24, 2021</a:t>
            </a:fld>
            <a:r>
              <a:rPr lang="de-DE"/>
              <a:t>  </a:t>
            </a:r>
          </a:p>
        </p:txBody>
      </p:sp>
      <p:sp>
        <p:nvSpPr>
          <p:cNvPr id="16" name="Footer Placeholder 15"/>
          <p:cNvSpPr>
            <a:spLocks noGrp="1"/>
          </p:cNvSpPr>
          <p:nvPr>
            <p:ph type="ftr" sz="quarter" idx="20"/>
          </p:nvPr>
        </p:nvSpPr>
        <p:spPr bwMode="gray"/>
        <p:txBody>
          <a:bodyPr/>
          <a:lstStyle/>
          <a:p>
            <a:r>
              <a:rPr lang="en-US"/>
              <a:t>Data Science for Business I - Group 3</a:t>
            </a:r>
            <a:endParaRPr lang="de-DE"/>
          </a:p>
        </p:txBody>
      </p:sp>
      <p:sp>
        <p:nvSpPr>
          <p:cNvPr id="17" name="Slide Number Placeholder 16"/>
          <p:cNvSpPr>
            <a:spLocks noGrp="1"/>
          </p:cNvSpPr>
          <p:nvPr>
            <p:ph type="sldNum" sz="quarter" idx="21"/>
          </p:nvPr>
        </p:nvSpPr>
        <p:spPr bwMode="gray"/>
        <p:txBody>
          <a:bodyPr/>
          <a:lstStyle/>
          <a:p>
            <a:fld id="{8D8DDEA4-1D91-494B-B76F-22F3D7C841E7}" type="slidenum">
              <a:rPr lang="de-DE" smtClean="0"/>
              <a:pPr/>
              <a:t>‹Nr.›</a:t>
            </a:fld>
            <a:endParaRPr lang="de-DE"/>
          </a:p>
        </p:txBody>
      </p:sp>
    </p:spTree>
    <p:extLst>
      <p:ext uri="{BB962C8B-B14F-4D97-AF65-F5344CB8AC3E}">
        <p14:creationId xmlns:p14="http://schemas.microsoft.com/office/powerpoint/2010/main" val="38833504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5_Content white">
    <p:spTree>
      <p:nvGrpSpPr>
        <p:cNvPr id="1" name=""/>
        <p:cNvGrpSpPr/>
        <p:nvPr/>
      </p:nvGrpSpPr>
      <p:grpSpPr>
        <a:xfrm>
          <a:off x="0" y="0"/>
          <a:ext cx="0" cy="0"/>
          <a:chOff x="0" y="0"/>
          <a:chExt cx="0" cy="0"/>
        </a:xfrm>
      </p:grpSpPr>
      <p:grpSp>
        <p:nvGrpSpPr>
          <p:cNvPr id="5" name="Gruppieren 4"/>
          <p:cNvGrpSpPr/>
          <p:nvPr userDrawn="1"/>
        </p:nvGrpSpPr>
        <p:grpSpPr>
          <a:xfrm>
            <a:off x="0" y="1304926"/>
            <a:ext cx="8919638" cy="5262649"/>
            <a:chOff x="65279" y="1334703"/>
            <a:chExt cx="8919638" cy="5262649"/>
          </a:xfrm>
        </p:grpSpPr>
        <p:pic>
          <p:nvPicPr>
            <p:cNvPr id="11" name="Picture 27"/>
            <p:cNvPicPr>
              <a:picLocks noChangeAspect="1"/>
            </p:cNvPicPr>
            <p:nvPr userDrawn="1"/>
          </p:nvPicPr>
          <p:blipFill rotWithShape="1">
            <a:blip r:embed="rId2" cstate="print"/>
            <a:srcRect l="36168"/>
            <a:stretch/>
          </p:blipFill>
          <p:spPr bwMode="gray">
            <a:xfrm>
              <a:off x="5823294" y="6054427"/>
              <a:ext cx="3161623" cy="542925"/>
            </a:xfrm>
            <a:prstGeom prst="rect">
              <a:avLst/>
            </a:prstGeom>
            <a:noFill/>
            <a:ln>
              <a:noFill/>
            </a:ln>
          </p:spPr>
        </p:pic>
        <p:sp>
          <p:nvSpPr>
            <p:cNvPr id="13" name="Rechteck 4"/>
            <p:cNvSpPr/>
            <p:nvPr userDrawn="1"/>
          </p:nvSpPr>
          <p:spPr bwMode="gray">
            <a:xfrm>
              <a:off x="65279" y="1334703"/>
              <a:ext cx="8854360" cy="4968000"/>
            </a:xfrm>
            <a:prstGeom prst="rect">
              <a:avLst/>
            </a:prstGeom>
            <a:solidFill>
              <a:schemeClr val="accent2">
                <a:lumMod val="20000"/>
                <a:lumOff val="8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a:spcBef>
                  <a:spcPts val="200"/>
                </a:spcBef>
                <a:spcAft>
                  <a:spcPts val="400"/>
                </a:spcAft>
              </a:pPr>
              <a:endParaRPr lang="de-DE" sz="800">
                <a:solidFill>
                  <a:prstClr val="black"/>
                </a:solidFill>
                <a:cs typeface="Arial" panose="020B0604020202020204" pitchFamily="34" charset="0"/>
              </a:endParaRPr>
            </a:p>
          </p:txBody>
        </p:sp>
      </p:grpSp>
      <p:sp>
        <p:nvSpPr>
          <p:cNvPr id="9" name="Rechteck 4"/>
          <p:cNvSpPr/>
          <p:nvPr/>
        </p:nvSpPr>
        <p:spPr bwMode="gray">
          <a:xfrm>
            <a:off x="359" y="1304925"/>
            <a:ext cx="8856304" cy="4968000"/>
          </a:xfrm>
          <a:prstGeom prst="rect">
            <a:avLst/>
          </a:prstGeom>
          <a:noFill/>
          <a:ln w="635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a:spcBef>
                <a:spcPts val="200"/>
              </a:spcBef>
              <a:spcAft>
                <a:spcPts val="400"/>
              </a:spcAft>
            </a:pPr>
            <a:endParaRPr lang="de-DE" sz="800">
              <a:solidFill>
                <a:prstClr val="black"/>
              </a:solidFill>
              <a:cs typeface="Arial" panose="020B0604020202020204" pitchFamily="34" charset="0"/>
            </a:endParaRPr>
          </a:p>
        </p:txBody>
      </p:sp>
      <p:sp>
        <p:nvSpPr>
          <p:cNvPr id="10" name="Rechteck 57"/>
          <p:cNvSpPr/>
          <p:nvPr/>
        </p:nvSpPr>
        <p:spPr bwMode="gray">
          <a:xfrm rot="5400000">
            <a:off x="-2456639" y="3761926"/>
            <a:ext cx="4968000" cy="54000"/>
          </a:xfrm>
          <a:prstGeom prst="rect">
            <a:avLst/>
          </a:prstGeom>
          <a:solidFill>
            <a:srgbClr val="B1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prstClr val="white"/>
              </a:solidFill>
            </a:endParaRPr>
          </a:p>
        </p:txBody>
      </p:sp>
      <p:sp>
        <p:nvSpPr>
          <p:cNvPr id="18" name="Title 17"/>
          <p:cNvSpPr>
            <a:spLocks noGrp="1"/>
          </p:cNvSpPr>
          <p:nvPr userDrawn="1">
            <p:ph type="title"/>
          </p:nvPr>
        </p:nvSpPr>
        <p:spPr bwMode="gray"/>
        <p:txBody>
          <a:bodyPr/>
          <a:lstStyle/>
          <a:p>
            <a:r>
              <a:rPr lang="en-US"/>
              <a:t>Click to edit Master title style</a:t>
            </a:r>
            <a:endParaRPr lang="de-DE"/>
          </a:p>
        </p:txBody>
      </p:sp>
      <p:sp>
        <p:nvSpPr>
          <p:cNvPr id="2" name="Date Placeholder 1"/>
          <p:cNvSpPr>
            <a:spLocks noGrp="1"/>
          </p:cNvSpPr>
          <p:nvPr>
            <p:ph type="dt" sz="half" idx="15"/>
          </p:nvPr>
        </p:nvSpPr>
        <p:spPr bwMode="gray"/>
        <p:txBody>
          <a:bodyPr/>
          <a:lstStyle/>
          <a:p>
            <a:pPr algn="r"/>
            <a:fld id="{931F4390-C892-4FF6-A041-577CF4688719}" type="datetime4">
              <a:rPr lang="en-US" smtClean="0">
                <a:solidFill>
                  <a:prstClr val="black">
                    <a:tint val="75000"/>
                  </a:prstClr>
                </a:solidFill>
              </a:rPr>
              <a:t>February 24, 2021</a:t>
            </a:fld>
            <a:r>
              <a:rPr lang="de-DE">
                <a:solidFill>
                  <a:prstClr val="black">
                    <a:tint val="75000"/>
                  </a:prstClr>
                </a:solidFill>
              </a:rPr>
              <a:t>  </a:t>
            </a:r>
          </a:p>
        </p:txBody>
      </p:sp>
      <p:sp>
        <p:nvSpPr>
          <p:cNvPr id="3" name="Footer Placeholder 2"/>
          <p:cNvSpPr>
            <a:spLocks noGrp="1"/>
          </p:cNvSpPr>
          <p:nvPr>
            <p:ph type="ftr" sz="quarter" idx="16"/>
          </p:nvPr>
        </p:nvSpPr>
        <p:spPr bwMode="gray"/>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4" name="Slide Number Placeholder 3"/>
          <p:cNvSpPr>
            <a:spLocks noGrp="1"/>
          </p:cNvSpPr>
          <p:nvPr>
            <p:ph type="sldNum" sz="quarter" idx="17"/>
          </p:nvPr>
        </p:nvSpPr>
        <p:spPr bwMode="gray"/>
        <p:txBody>
          <a:bodyPr/>
          <a:lstStyle/>
          <a:p>
            <a:fld id="{8D8DDEA4-1D91-494B-B76F-22F3D7C841E7}" type="slidenum">
              <a:rPr lang="de-DE" smtClean="0">
                <a:solidFill>
                  <a:srgbClr val="5186AA"/>
                </a:solidFill>
              </a:rPr>
              <a:pPr/>
              <a:t>‹Nr.›</a:t>
            </a:fld>
            <a:endParaRPr lang="de-DE">
              <a:solidFill>
                <a:srgbClr val="5186AA"/>
              </a:solidFill>
            </a:endParaRPr>
          </a:p>
        </p:txBody>
      </p:sp>
    </p:spTree>
    <p:extLst>
      <p:ext uri="{BB962C8B-B14F-4D97-AF65-F5344CB8AC3E}">
        <p14:creationId xmlns:p14="http://schemas.microsoft.com/office/powerpoint/2010/main" val="25699812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3 Text + Picture">
    <p:spTree>
      <p:nvGrpSpPr>
        <p:cNvPr id="1" name=""/>
        <p:cNvGrpSpPr/>
        <p:nvPr/>
      </p:nvGrpSpPr>
      <p:grpSpPr>
        <a:xfrm>
          <a:off x="0" y="0"/>
          <a:ext cx="0" cy="0"/>
          <a:chOff x="0" y="0"/>
          <a:chExt cx="0" cy="0"/>
        </a:xfrm>
      </p:grpSpPr>
      <p:pic>
        <p:nvPicPr>
          <p:cNvPr id="11" name="Picture 27"/>
          <p:cNvPicPr>
            <a:picLocks noChangeAspect="1"/>
          </p:cNvPicPr>
          <p:nvPr userDrawn="1"/>
        </p:nvPicPr>
        <p:blipFill rotWithShape="1">
          <a:blip r:embed="rId2" cstate="print"/>
          <a:srcRect l="-17755"/>
          <a:stretch/>
        </p:blipFill>
        <p:spPr bwMode="gray">
          <a:xfrm>
            <a:off x="0" y="6021288"/>
            <a:ext cx="5832476" cy="542925"/>
          </a:xfrm>
          <a:prstGeom prst="rect">
            <a:avLst/>
          </a:prstGeom>
          <a:noFill/>
          <a:ln>
            <a:noFill/>
          </a:ln>
        </p:spPr>
      </p:pic>
      <p:sp>
        <p:nvSpPr>
          <p:cNvPr id="9" name="Rechteck 4"/>
          <p:cNvSpPr/>
          <p:nvPr/>
        </p:nvSpPr>
        <p:spPr bwMode="gray">
          <a:xfrm>
            <a:off x="360" y="1304925"/>
            <a:ext cx="5832116" cy="4968000"/>
          </a:xfrm>
          <a:prstGeom prst="rect">
            <a:avLst/>
          </a:prstGeom>
          <a:solidFill>
            <a:schemeClr val="tx2">
              <a:lumMod val="40000"/>
              <a:lumOff val="6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marL="0" marR="0" lvl="0" indent="0" algn="l" defTabSz="914400" rtl="0" eaLnBrk="1" fontAlgn="auto" latinLnBrk="0" hangingPunct="1">
              <a:lnSpc>
                <a:spcPct val="100000"/>
              </a:lnSpc>
              <a:spcBef>
                <a:spcPts val="200"/>
              </a:spcBef>
              <a:spcAft>
                <a:spcPts val="400"/>
              </a:spcAft>
              <a:buClrTx/>
              <a:buSzTx/>
              <a:buFontTx/>
              <a:buNone/>
              <a:tabLst/>
              <a:defRPr/>
            </a:pPr>
            <a:endParaRPr kumimoji="0" lang="de-DE" sz="800" b="0" i="0" u="none" strike="noStrike" kern="1200" cap="none" spc="0" normalizeH="0" baseline="0" noProof="0">
              <a:ln>
                <a:noFill/>
              </a:ln>
              <a:solidFill>
                <a:prstClr val="black"/>
              </a:solidFill>
              <a:effectLst/>
              <a:uLnTx/>
              <a:uFillTx/>
              <a:latin typeface="Arial Narrow"/>
              <a:ea typeface="+mn-ea"/>
              <a:cs typeface="Arial" panose="020B0604020202020204" pitchFamily="34" charset="0"/>
            </a:endParaRPr>
          </a:p>
        </p:txBody>
      </p:sp>
      <p:sp>
        <p:nvSpPr>
          <p:cNvPr id="10" name="Rechteck 57"/>
          <p:cNvSpPr/>
          <p:nvPr/>
        </p:nvSpPr>
        <p:spPr bwMode="gray">
          <a:xfrm rot="5400000">
            <a:off x="-2456639" y="3761926"/>
            <a:ext cx="4968000" cy="54000"/>
          </a:xfrm>
          <a:prstGeom prst="rect">
            <a:avLst/>
          </a:prstGeom>
          <a:solidFill>
            <a:srgbClr val="B1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5" name="Text Placeholder 14"/>
          <p:cNvSpPr>
            <a:spLocks noGrp="1"/>
          </p:cNvSpPr>
          <p:nvPr userDrawn="1">
            <p:ph type="body" sz="quarter" idx="13"/>
          </p:nvPr>
        </p:nvSpPr>
        <p:spPr bwMode="gray">
          <a:xfrm>
            <a:off x="431800" y="1520825"/>
            <a:ext cx="5400675" cy="4537075"/>
          </a:xfrm>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17" name="Picture Placeholder 16"/>
          <p:cNvSpPr>
            <a:spLocks noGrp="1"/>
          </p:cNvSpPr>
          <p:nvPr userDrawn="1">
            <p:ph type="pic" sz="quarter" idx="14"/>
          </p:nvPr>
        </p:nvSpPr>
        <p:spPr bwMode="gray">
          <a:xfrm>
            <a:off x="6048375" y="1304925"/>
            <a:ext cx="2808287" cy="4967288"/>
          </a:xfrm>
        </p:spPr>
        <p:txBody>
          <a:bodyPr anchor="ctr"/>
          <a:lstStyle>
            <a:lvl1pPr algn="ctr">
              <a:defRPr sz="1200"/>
            </a:lvl1pPr>
          </a:lstStyle>
          <a:p>
            <a:r>
              <a:rPr lang="de-DE"/>
              <a:t>Bild durch Klicken auf Symbol hinzufügen</a:t>
            </a:r>
          </a:p>
        </p:txBody>
      </p:sp>
      <p:sp>
        <p:nvSpPr>
          <p:cNvPr id="18" name="Title 17"/>
          <p:cNvSpPr>
            <a:spLocks noGrp="1"/>
          </p:cNvSpPr>
          <p:nvPr userDrawn="1">
            <p:ph type="title"/>
          </p:nvPr>
        </p:nvSpPr>
        <p:spPr bwMode="gray"/>
        <p:txBody>
          <a:bodyPr/>
          <a:lstStyle/>
          <a:p>
            <a:r>
              <a:rPr lang="de-DE"/>
              <a:t>Titelmasterformat durch Klicken bearbeiten</a:t>
            </a:r>
          </a:p>
        </p:txBody>
      </p:sp>
      <p:sp>
        <p:nvSpPr>
          <p:cNvPr id="5" name="Date Placeholder 4"/>
          <p:cNvSpPr>
            <a:spLocks noGrp="1"/>
          </p:cNvSpPr>
          <p:nvPr>
            <p:ph type="dt" sz="half" idx="15"/>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77BF931-9F33-4DF3-BA8D-B39636D9ADAD}"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Footer Placeholder 5"/>
          <p:cNvSpPr>
            <a:spLocks noGrp="1"/>
          </p:cNvSpPr>
          <p:nvPr>
            <p:ph type="ftr" sz="quarter" idx="16"/>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7" name="Slide Number Placeholder 6"/>
          <p:cNvSpPr>
            <a:spLocks noGrp="1"/>
          </p:cNvSpPr>
          <p:nvPr>
            <p:ph type="sldNum" sz="quarter" idx="17"/>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Tree>
    <p:extLst>
      <p:ext uri="{BB962C8B-B14F-4D97-AF65-F5344CB8AC3E}">
        <p14:creationId xmlns:p14="http://schemas.microsoft.com/office/powerpoint/2010/main" val="644783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3 Text + Picture">
    <p:spTree>
      <p:nvGrpSpPr>
        <p:cNvPr id="1" name=""/>
        <p:cNvGrpSpPr/>
        <p:nvPr/>
      </p:nvGrpSpPr>
      <p:grpSpPr>
        <a:xfrm>
          <a:off x="0" y="0"/>
          <a:ext cx="0" cy="0"/>
          <a:chOff x="0" y="0"/>
          <a:chExt cx="0" cy="0"/>
        </a:xfrm>
      </p:grpSpPr>
      <p:pic>
        <p:nvPicPr>
          <p:cNvPr id="11" name="Picture 27"/>
          <p:cNvPicPr>
            <a:picLocks noChangeAspect="1"/>
          </p:cNvPicPr>
          <p:nvPr userDrawn="1"/>
        </p:nvPicPr>
        <p:blipFill rotWithShape="1">
          <a:blip r:embed="rId2" cstate="print"/>
          <a:srcRect l="38943" r="-1"/>
          <a:stretch/>
        </p:blipFill>
        <p:spPr bwMode="gray">
          <a:xfrm>
            <a:off x="0" y="6021288"/>
            <a:ext cx="3024188" cy="542925"/>
          </a:xfrm>
          <a:prstGeom prst="rect">
            <a:avLst/>
          </a:prstGeom>
          <a:noFill/>
          <a:ln>
            <a:noFill/>
          </a:ln>
        </p:spPr>
      </p:pic>
      <p:sp>
        <p:nvSpPr>
          <p:cNvPr id="9" name="Rechteck 4"/>
          <p:cNvSpPr/>
          <p:nvPr/>
        </p:nvSpPr>
        <p:spPr bwMode="gray">
          <a:xfrm>
            <a:off x="360" y="1304925"/>
            <a:ext cx="3023828" cy="4968000"/>
          </a:xfrm>
          <a:prstGeom prst="rect">
            <a:avLst/>
          </a:prstGeom>
          <a:solidFill>
            <a:schemeClr val="tx2">
              <a:lumMod val="40000"/>
              <a:lumOff val="6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marL="0" marR="0" lvl="0" indent="0" algn="l" defTabSz="914400" rtl="0" eaLnBrk="1" fontAlgn="auto" latinLnBrk="0" hangingPunct="1">
              <a:lnSpc>
                <a:spcPct val="100000"/>
              </a:lnSpc>
              <a:spcBef>
                <a:spcPts val="200"/>
              </a:spcBef>
              <a:spcAft>
                <a:spcPts val="400"/>
              </a:spcAft>
              <a:buClrTx/>
              <a:buSzTx/>
              <a:buFontTx/>
              <a:buNone/>
              <a:tabLst/>
              <a:defRPr/>
            </a:pPr>
            <a:endParaRPr kumimoji="0" lang="de-DE" sz="800" b="0" i="0" u="none" strike="noStrike" kern="1200" cap="none" spc="0" normalizeH="0" baseline="0" noProof="0">
              <a:ln>
                <a:noFill/>
              </a:ln>
              <a:solidFill>
                <a:prstClr val="black"/>
              </a:solidFill>
              <a:effectLst/>
              <a:uLnTx/>
              <a:uFillTx/>
              <a:latin typeface="Arial Narrow"/>
              <a:ea typeface="+mn-ea"/>
              <a:cs typeface="Arial" panose="020B0604020202020204" pitchFamily="34" charset="0"/>
            </a:endParaRPr>
          </a:p>
        </p:txBody>
      </p:sp>
      <p:sp>
        <p:nvSpPr>
          <p:cNvPr id="10" name="Rechteck 57"/>
          <p:cNvSpPr/>
          <p:nvPr/>
        </p:nvSpPr>
        <p:spPr bwMode="gray">
          <a:xfrm rot="5400000">
            <a:off x="-2456639" y="3761926"/>
            <a:ext cx="4968000" cy="54000"/>
          </a:xfrm>
          <a:prstGeom prst="rect">
            <a:avLst/>
          </a:prstGeom>
          <a:solidFill>
            <a:srgbClr val="B1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5" name="Text Placeholder 14"/>
          <p:cNvSpPr>
            <a:spLocks noGrp="1"/>
          </p:cNvSpPr>
          <p:nvPr userDrawn="1">
            <p:ph type="body" sz="quarter" idx="13" hasCustomPrompt="1"/>
          </p:nvPr>
        </p:nvSpPr>
        <p:spPr bwMode="gray">
          <a:xfrm>
            <a:off x="431800" y="1520825"/>
            <a:ext cx="2592388" cy="4537075"/>
          </a:xfrm>
        </p:spPr>
        <p:txBody>
          <a:bodyPr/>
          <a:lstStyle/>
          <a:p>
            <a:r>
              <a:rPr lang="en-US"/>
              <a:t>Write your text here. </a:t>
            </a:r>
            <a:br>
              <a:rPr lang="en-US"/>
            </a:br>
            <a:r>
              <a:rPr lang="en-US"/>
              <a:t>Notice the text layer explanation in the </a:t>
            </a:r>
            <a:r>
              <a:rPr lang="en-US" err="1"/>
              <a:t>QuickGuide</a:t>
            </a:r>
            <a:r>
              <a:rPr lang="en-US"/>
              <a:t>: Text Layers (slide 6).</a:t>
            </a:r>
          </a:p>
        </p:txBody>
      </p:sp>
      <p:sp>
        <p:nvSpPr>
          <p:cNvPr id="17" name="Picture Placeholder 16"/>
          <p:cNvSpPr>
            <a:spLocks noGrp="1"/>
          </p:cNvSpPr>
          <p:nvPr userDrawn="1">
            <p:ph type="pic" sz="quarter" idx="14"/>
          </p:nvPr>
        </p:nvSpPr>
        <p:spPr bwMode="gray">
          <a:xfrm>
            <a:off x="3240088" y="1304925"/>
            <a:ext cx="5616575" cy="4967288"/>
          </a:xfrm>
        </p:spPr>
        <p:txBody>
          <a:bodyPr anchor="ctr"/>
          <a:lstStyle>
            <a:lvl1pPr algn="ctr">
              <a:defRPr sz="1200"/>
            </a:lvl1pPr>
          </a:lstStyle>
          <a:p>
            <a:r>
              <a:rPr lang="de-DE"/>
              <a:t>Bild durch Klicken auf Symbol hinzufügen</a:t>
            </a:r>
          </a:p>
        </p:txBody>
      </p:sp>
      <p:sp>
        <p:nvSpPr>
          <p:cNvPr id="18" name="Title 17"/>
          <p:cNvSpPr>
            <a:spLocks noGrp="1"/>
          </p:cNvSpPr>
          <p:nvPr userDrawn="1">
            <p:ph type="title" hasCustomPrompt="1"/>
          </p:nvPr>
        </p:nvSpPr>
        <p:spPr bwMode="gray"/>
        <p:txBody>
          <a:bodyPr/>
          <a:lstStyle/>
          <a:p>
            <a:r>
              <a:rPr lang="en-US"/>
              <a:t>Slide title</a:t>
            </a:r>
            <a:br>
              <a:rPr lang="en-US"/>
            </a:br>
            <a:r>
              <a:rPr lang="en-US"/>
              <a:t>Arial Narrow 24 </a:t>
            </a:r>
            <a:r>
              <a:rPr lang="en-US" err="1"/>
              <a:t>pt</a:t>
            </a:r>
            <a:endParaRPr lang="de-DE"/>
          </a:p>
        </p:txBody>
      </p:sp>
      <p:sp>
        <p:nvSpPr>
          <p:cNvPr id="2" name="Date Placeholder 1"/>
          <p:cNvSpPr>
            <a:spLocks noGrp="1"/>
          </p:cNvSpPr>
          <p:nvPr>
            <p:ph type="dt" sz="half" idx="15"/>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B382DD4-3650-49FF-AF58-3A5450D2F0E1}"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3" name="Footer Placeholder 2"/>
          <p:cNvSpPr>
            <a:spLocks noGrp="1"/>
          </p:cNvSpPr>
          <p:nvPr>
            <p:ph type="ftr" sz="quarter" idx="16"/>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4" name="Slide Number Placeholder 3"/>
          <p:cNvSpPr>
            <a:spLocks noGrp="1"/>
          </p:cNvSpPr>
          <p:nvPr>
            <p:ph type="sldNum" sz="quarter" idx="17"/>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Tree>
    <p:extLst>
      <p:ext uri="{BB962C8B-B14F-4D97-AF65-F5344CB8AC3E}">
        <p14:creationId xmlns:p14="http://schemas.microsoft.com/office/powerpoint/2010/main" val="26431092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2 Text + Picture">
    <p:spTree>
      <p:nvGrpSpPr>
        <p:cNvPr id="1" name=""/>
        <p:cNvGrpSpPr/>
        <p:nvPr/>
      </p:nvGrpSpPr>
      <p:grpSpPr>
        <a:xfrm>
          <a:off x="0" y="0"/>
          <a:ext cx="0" cy="0"/>
          <a:chOff x="0" y="0"/>
          <a:chExt cx="0" cy="0"/>
        </a:xfrm>
      </p:grpSpPr>
      <p:pic>
        <p:nvPicPr>
          <p:cNvPr id="11" name="Picture 27"/>
          <p:cNvPicPr>
            <a:picLocks noChangeAspect="1"/>
          </p:cNvPicPr>
          <p:nvPr userDrawn="1"/>
        </p:nvPicPr>
        <p:blipFill rotWithShape="1">
          <a:blip r:embed="rId2" cstate="print"/>
          <a:srcRect l="10609"/>
          <a:stretch/>
        </p:blipFill>
        <p:spPr bwMode="gray">
          <a:xfrm>
            <a:off x="0" y="6021288"/>
            <a:ext cx="4427538" cy="542925"/>
          </a:xfrm>
          <a:prstGeom prst="rect">
            <a:avLst/>
          </a:prstGeom>
          <a:noFill/>
          <a:ln>
            <a:noFill/>
          </a:ln>
        </p:spPr>
      </p:pic>
      <p:sp>
        <p:nvSpPr>
          <p:cNvPr id="9" name="Rechteck 4"/>
          <p:cNvSpPr/>
          <p:nvPr/>
        </p:nvSpPr>
        <p:spPr bwMode="gray">
          <a:xfrm>
            <a:off x="54362" y="1304925"/>
            <a:ext cx="4373176" cy="4968000"/>
          </a:xfrm>
          <a:prstGeom prst="rect">
            <a:avLst/>
          </a:prstGeom>
          <a:solidFill>
            <a:schemeClr val="tx2">
              <a:lumMod val="40000"/>
              <a:lumOff val="6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marL="0" marR="0" lvl="0" indent="0" algn="l" defTabSz="914400" rtl="0" eaLnBrk="1" fontAlgn="auto" latinLnBrk="0" hangingPunct="1">
              <a:lnSpc>
                <a:spcPct val="100000"/>
              </a:lnSpc>
              <a:spcBef>
                <a:spcPts val="200"/>
              </a:spcBef>
              <a:spcAft>
                <a:spcPts val="400"/>
              </a:spcAft>
              <a:buClrTx/>
              <a:buSzTx/>
              <a:buFontTx/>
              <a:buNone/>
              <a:tabLst/>
              <a:defRPr/>
            </a:pPr>
            <a:endParaRPr kumimoji="0" lang="de-DE" sz="800" b="0" i="0" u="none" strike="noStrike" kern="1200" cap="none" spc="0" normalizeH="0" baseline="0" noProof="0">
              <a:ln>
                <a:noFill/>
              </a:ln>
              <a:solidFill>
                <a:prstClr val="black"/>
              </a:solidFill>
              <a:effectLst/>
              <a:uLnTx/>
              <a:uFillTx/>
              <a:latin typeface="Arial Narrow"/>
              <a:ea typeface="+mn-ea"/>
              <a:cs typeface="Arial" panose="020B0604020202020204" pitchFamily="34" charset="0"/>
            </a:endParaRPr>
          </a:p>
        </p:txBody>
      </p:sp>
      <p:sp>
        <p:nvSpPr>
          <p:cNvPr id="10" name="Rechteck 57"/>
          <p:cNvSpPr/>
          <p:nvPr/>
        </p:nvSpPr>
        <p:spPr bwMode="gray">
          <a:xfrm rot="5400000">
            <a:off x="-2456639" y="3761926"/>
            <a:ext cx="4968000" cy="54000"/>
          </a:xfrm>
          <a:prstGeom prst="rect">
            <a:avLst/>
          </a:prstGeom>
          <a:solidFill>
            <a:srgbClr val="B1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5" name="Text Placeholder 14"/>
          <p:cNvSpPr>
            <a:spLocks noGrp="1"/>
          </p:cNvSpPr>
          <p:nvPr userDrawn="1">
            <p:ph type="body" sz="quarter" idx="13"/>
          </p:nvPr>
        </p:nvSpPr>
        <p:spPr bwMode="gray">
          <a:xfrm>
            <a:off x="431800" y="1520825"/>
            <a:ext cx="3995738" cy="4537075"/>
          </a:xfrm>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17" name="Picture Placeholder 16"/>
          <p:cNvSpPr>
            <a:spLocks noGrp="1"/>
          </p:cNvSpPr>
          <p:nvPr userDrawn="1">
            <p:ph type="pic" sz="quarter" idx="14"/>
          </p:nvPr>
        </p:nvSpPr>
        <p:spPr bwMode="gray">
          <a:xfrm>
            <a:off x="4643438" y="1304925"/>
            <a:ext cx="4213225" cy="4967288"/>
          </a:xfrm>
        </p:spPr>
        <p:txBody>
          <a:bodyPr anchor="ctr"/>
          <a:lstStyle>
            <a:lvl1pPr algn="ctr">
              <a:defRPr sz="1200"/>
            </a:lvl1pPr>
          </a:lstStyle>
          <a:p>
            <a:r>
              <a:rPr lang="de-DE"/>
              <a:t>Bild durch Klicken auf Symbol hinzufügen</a:t>
            </a:r>
          </a:p>
        </p:txBody>
      </p:sp>
      <p:sp>
        <p:nvSpPr>
          <p:cNvPr id="18" name="Title 17"/>
          <p:cNvSpPr>
            <a:spLocks noGrp="1"/>
          </p:cNvSpPr>
          <p:nvPr userDrawn="1">
            <p:ph type="title"/>
          </p:nvPr>
        </p:nvSpPr>
        <p:spPr bwMode="gray"/>
        <p:txBody>
          <a:bodyPr/>
          <a:lstStyle/>
          <a:p>
            <a:r>
              <a:rPr lang="de-DE"/>
              <a:t>Titelmasterformat durch Klicken bearbeiten</a:t>
            </a:r>
          </a:p>
        </p:txBody>
      </p:sp>
      <p:sp>
        <p:nvSpPr>
          <p:cNvPr id="5" name="Date Placeholder 4"/>
          <p:cNvSpPr>
            <a:spLocks noGrp="1"/>
          </p:cNvSpPr>
          <p:nvPr>
            <p:ph type="dt" sz="half" idx="15"/>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F768A1C-CC47-460C-8713-B47DC177BD96}"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Footer Placeholder 5"/>
          <p:cNvSpPr>
            <a:spLocks noGrp="1"/>
          </p:cNvSpPr>
          <p:nvPr>
            <p:ph type="ftr" sz="quarter" idx="16"/>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7" name="Slide Number Placeholder 6"/>
          <p:cNvSpPr>
            <a:spLocks noGrp="1"/>
          </p:cNvSpPr>
          <p:nvPr>
            <p:ph type="sldNum" sz="quarter" idx="17"/>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Tree>
    <p:extLst>
      <p:ext uri="{BB962C8B-B14F-4D97-AF65-F5344CB8AC3E}">
        <p14:creationId xmlns:p14="http://schemas.microsoft.com/office/powerpoint/2010/main" val="31189504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full size">
    <p:spTree>
      <p:nvGrpSpPr>
        <p:cNvPr id="1" name=""/>
        <p:cNvGrpSpPr/>
        <p:nvPr/>
      </p:nvGrpSpPr>
      <p:grpSpPr>
        <a:xfrm>
          <a:off x="0" y="0"/>
          <a:ext cx="0" cy="0"/>
          <a:chOff x="0" y="0"/>
          <a:chExt cx="0" cy="0"/>
        </a:xfrm>
      </p:grpSpPr>
      <p:pic>
        <p:nvPicPr>
          <p:cNvPr id="11" name="Picture 27"/>
          <p:cNvPicPr>
            <a:picLocks noChangeAspect="1"/>
          </p:cNvPicPr>
          <p:nvPr userDrawn="1"/>
        </p:nvPicPr>
        <p:blipFill rotWithShape="1">
          <a:blip r:embed="rId2" cstate="print"/>
          <a:srcRect l="-20672" r="-1"/>
          <a:stretch/>
        </p:blipFill>
        <p:spPr bwMode="gray">
          <a:xfrm>
            <a:off x="2879725" y="6021288"/>
            <a:ext cx="5976938" cy="542925"/>
          </a:xfrm>
          <a:prstGeom prst="rect">
            <a:avLst/>
          </a:prstGeom>
          <a:noFill/>
          <a:ln>
            <a:noFill/>
          </a:ln>
        </p:spPr>
      </p:pic>
      <p:sp>
        <p:nvSpPr>
          <p:cNvPr id="9" name="Rechteck 4"/>
          <p:cNvSpPr/>
          <p:nvPr/>
        </p:nvSpPr>
        <p:spPr bwMode="gray">
          <a:xfrm>
            <a:off x="359" y="1304925"/>
            <a:ext cx="8856304" cy="4968000"/>
          </a:xfrm>
          <a:prstGeom prst="rect">
            <a:avLst/>
          </a:prstGeom>
          <a:solidFill>
            <a:schemeClr val="tx2">
              <a:lumMod val="40000"/>
              <a:lumOff val="6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marL="0" marR="0" lvl="0" indent="0" algn="l" defTabSz="914400" rtl="0" eaLnBrk="1" fontAlgn="auto" latinLnBrk="0" hangingPunct="1">
              <a:lnSpc>
                <a:spcPct val="100000"/>
              </a:lnSpc>
              <a:spcBef>
                <a:spcPts val="200"/>
              </a:spcBef>
              <a:spcAft>
                <a:spcPts val="400"/>
              </a:spcAft>
              <a:buClrTx/>
              <a:buSzTx/>
              <a:buFontTx/>
              <a:buNone/>
              <a:tabLst/>
              <a:defRPr/>
            </a:pPr>
            <a:endParaRPr kumimoji="0" lang="de-DE" sz="800" b="0" i="0" u="none" strike="noStrike" kern="1200" cap="none" spc="0" normalizeH="0" baseline="0" noProof="0">
              <a:ln>
                <a:noFill/>
              </a:ln>
              <a:solidFill>
                <a:prstClr val="black"/>
              </a:solidFill>
              <a:effectLst/>
              <a:uLnTx/>
              <a:uFillTx/>
              <a:latin typeface="Arial Narrow"/>
              <a:ea typeface="+mn-ea"/>
              <a:cs typeface="Arial" panose="020B0604020202020204" pitchFamily="34" charset="0"/>
            </a:endParaRPr>
          </a:p>
        </p:txBody>
      </p:sp>
      <p:sp>
        <p:nvSpPr>
          <p:cNvPr id="10" name="Rechteck 57"/>
          <p:cNvSpPr/>
          <p:nvPr/>
        </p:nvSpPr>
        <p:spPr bwMode="gray">
          <a:xfrm rot="5400000">
            <a:off x="-2456639" y="3761926"/>
            <a:ext cx="4968000" cy="54000"/>
          </a:xfrm>
          <a:prstGeom prst="rect">
            <a:avLst/>
          </a:prstGeom>
          <a:solidFill>
            <a:srgbClr val="B1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5" name="Text Placeholder 14"/>
          <p:cNvSpPr>
            <a:spLocks noGrp="1"/>
          </p:cNvSpPr>
          <p:nvPr userDrawn="1">
            <p:ph type="body" sz="quarter" idx="13" hasCustomPrompt="1"/>
          </p:nvPr>
        </p:nvSpPr>
        <p:spPr bwMode="gray">
          <a:xfrm>
            <a:off x="431800" y="1520825"/>
            <a:ext cx="8418264" cy="4537075"/>
          </a:xfrm>
        </p:spPr>
        <p:txBody>
          <a:bodyPr/>
          <a:lstStyle>
            <a:lvl1pPr>
              <a:defRPr/>
            </a:lvl1pPr>
          </a:lstStyle>
          <a:p>
            <a:r>
              <a:rPr lang="en-US"/>
              <a:t>Write your text here. </a:t>
            </a:r>
            <a:br>
              <a:rPr lang="en-US"/>
            </a:br>
            <a:r>
              <a:rPr lang="en-US"/>
              <a:t>Notice the text layer explanation in the </a:t>
            </a:r>
            <a:r>
              <a:rPr lang="en-US" err="1"/>
              <a:t>QuickGuide</a:t>
            </a:r>
            <a:r>
              <a:rPr lang="en-US"/>
              <a:t>: Text Layers (slide 6).</a:t>
            </a:r>
          </a:p>
        </p:txBody>
      </p:sp>
      <p:sp>
        <p:nvSpPr>
          <p:cNvPr id="18" name="Title 17"/>
          <p:cNvSpPr>
            <a:spLocks noGrp="1"/>
          </p:cNvSpPr>
          <p:nvPr userDrawn="1">
            <p:ph type="title" hasCustomPrompt="1"/>
          </p:nvPr>
        </p:nvSpPr>
        <p:spPr bwMode="gray"/>
        <p:txBody>
          <a:bodyPr/>
          <a:lstStyle/>
          <a:p>
            <a:r>
              <a:rPr lang="en-US"/>
              <a:t>Slide title</a:t>
            </a:r>
            <a:br>
              <a:rPr lang="en-US"/>
            </a:br>
            <a:r>
              <a:rPr lang="en-US"/>
              <a:t>Arial Narrow 24 </a:t>
            </a:r>
            <a:r>
              <a:rPr lang="en-US" err="1"/>
              <a:t>pt</a:t>
            </a:r>
            <a:endParaRPr lang="de-DE"/>
          </a:p>
        </p:txBody>
      </p:sp>
      <p:sp>
        <p:nvSpPr>
          <p:cNvPr id="5" name="Date Placeholder 4"/>
          <p:cNvSpPr>
            <a:spLocks noGrp="1"/>
          </p:cNvSpPr>
          <p:nvPr>
            <p:ph type="dt" sz="half" idx="14"/>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AA2AE2-8CE1-4862-9DC5-0288318F20FA}"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Footer Placeholder 5"/>
          <p:cNvSpPr>
            <a:spLocks noGrp="1"/>
          </p:cNvSpPr>
          <p:nvPr>
            <p:ph type="ftr" sz="quarter" idx="15"/>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7" name="Slide Number Placeholder 6"/>
          <p:cNvSpPr>
            <a:spLocks noGrp="1"/>
          </p:cNvSpPr>
          <p:nvPr>
            <p:ph type="sldNum" sz="quarter" idx="16"/>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Tree>
    <p:extLst>
      <p:ext uri="{BB962C8B-B14F-4D97-AF65-F5344CB8AC3E}">
        <p14:creationId xmlns:p14="http://schemas.microsoft.com/office/powerpoint/2010/main" val="21125399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grpSp>
        <p:nvGrpSpPr>
          <p:cNvPr id="5" name="Gruppieren 4"/>
          <p:cNvGrpSpPr/>
          <p:nvPr userDrawn="1"/>
        </p:nvGrpSpPr>
        <p:grpSpPr bwMode="gray">
          <a:xfrm>
            <a:off x="0" y="1304926"/>
            <a:ext cx="8919638" cy="5262649"/>
            <a:chOff x="65279" y="1334703"/>
            <a:chExt cx="8919638" cy="5262649"/>
          </a:xfrm>
        </p:grpSpPr>
        <p:pic>
          <p:nvPicPr>
            <p:cNvPr id="11" name="Picture 27"/>
            <p:cNvPicPr>
              <a:picLocks noChangeAspect="1"/>
            </p:cNvPicPr>
            <p:nvPr userDrawn="1"/>
          </p:nvPicPr>
          <p:blipFill rotWithShape="1">
            <a:blip r:embed="rId2" cstate="print"/>
            <a:srcRect l="36168"/>
            <a:stretch/>
          </p:blipFill>
          <p:spPr bwMode="gray">
            <a:xfrm>
              <a:off x="5823294" y="6054427"/>
              <a:ext cx="3161623" cy="542925"/>
            </a:xfrm>
            <a:prstGeom prst="rect">
              <a:avLst/>
            </a:prstGeom>
            <a:noFill/>
            <a:ln>
              <a:noFill/>
            </a:ln>
          </p:spPr>
        </p:pic>
        <p:sp>
          <p:nvSpPr>
            <p:cNvPr id="13" name="Rechteck 4"/>
            <p:cNvSpPr/>
            <p:nvPr userDrawn="1"/>
          </p:nvSpPr>
          <p:spPr bwMode="gray">
            <a:xfrm>
              <a:off x="65279" y="1334703"/>
              <a:ext cx="8854360" cy="4968000"/>
            </a:xfrm>
            <a:prstGeom prst="rect">
              <a:avLst/>
            </a:prstGeom>
            <a:solidFill>
              <a:schemeClr val="accent2">
                <a:lumMod val="20000"/>
                <a:lumOff val="8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marL="0" marR="0" lvl="0" indent="0" algn="l" defTabSz="914400" rtl="0" eaLnBrk="1" fontAlgn="auto" latinLnBrk="0" hangingPunct="1">
                <a:lnSpc>
                  <a:spcPct val="100000"/>
                </a:lnSpc>
                <a:spcBef>
                  <a:spcPts val="200"/>
                </a:spcBef>
                <a:spcAft>
                  <a:spcPts val="400"/>
                </a:spcAft>
                <a:buClrTx/>
                <a:buSzTx/>
                <a:buFontTx/>
                <a:buNone/>
                <a:tabLst/>
                <a:defRPr/>
              </a:pPr>
              <a:endParaRPr kumimoji="0" lang="de-DE" sz="800" b="0" i="0" u="none" strike="noStrike" kern="1200" cap="none" spc="0" normalizeH="0" baseline="0" noProof="0">
                <a:ln>
                  <a:noFill/>
                </a:ln>
                <a:solidFill>
                  <a:prstClr val="black"/>
                </a:solidFill>
                <a:effectLst/>
                <a:uLnTx/>
                <a:uFillTx/>
                <a:latin typeface="Arial Narrow"/>
                <a:ea typeface="+mn-ea"/>
                <a:cs typeface="Arial" panose="020B0604020202020204" pitchFamily="34" charset="0"/>
              </a:endParaRPr>
            </a:p>
          </p:txBody>
        </p:sp>
      </p:grpSp>
      <p:sp>
        <p:nvSpPr>
          <p:cNvPr id="9" name="Rechteck 4"/>
          <p:cNvSpPr/>
          <p:nvPr/>
        </p:nvSpPr>
        <p:spPr bwMode="gray">
          <a:xfrm>
            <a:off x="359" y="1304925"/>
            <a:ext cx="8856304" cy="4968000"/>
          </a:xfrm>
          <a:prstGeom prst="rect">
            <a:avLst/>
          </a:prstGeom>
          <a:noFill/>
          <a:ln w="635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504000" tIns="288000" rIns="72000" bIns="72000" rtlCol="0" anchor="ctr"/>
          <a:lstStyle/>
          <a:p>
            <a:pPr marL="0" marR="0" lvl="0" indent="0" algn="l" defTabSz="914400" rtl="0" eaLnBrk="1" fontAlgn="auto" latinLnBrk="0" hangingPunct="1">
              <a:lnSpc>
                <a:spcPct val="100000"/>
              </a:lnSpc>
              <a:spcBef>
                <a:spcPts val="200"/>
              </a:spcBef>
              <a:spcAft>
                <a:spcPts val="400"/>
              </a:spcAft>
              <a:buClrTx/>
              <a:buSzTx/>
              <a:buFontTx/>
              <a:buNone/>
              <a:tabLst/>
              <a:defRPr/>
            </a:pPr>
            <a:endParaRPr kumimoji="0" lang="de-DE" sz="800" b="0" i="0" u="none" strike="noStrike" kern="1200" cap="none" spc="0" normalizeH="0" baseline="0" noProof="0">
              <a:ln>
                <a:noFill/>
              </a:ln>
              <a:solidFill>
                <a:prstClr val="black"/>
              </a:solidFill>
              <a:effectLst/>
              <a:uLnTx/>
              <a:uFillTx/>
              <a:latin typeface="Arial Narrow"/>
              <a:ea typeface="+mn-ea"/>
              <a:cs typeface="Arial" panose="020B0604020202020204" pitchFamily="34" charset="0"/>
            </a:endParaRPr>
          </a:p>
        </p:txBody>
      </p:sp>
      <p:sp>
        <p:nvSpPr>
          <p:cNvPr id="10" name="Rechteck 57"/>
          <p:cNvSpPr/>
          <p:nvPr/>
        </p:nvSpPr>
        <p:spPr bwMode="gray">
          <a:xfrm rot="5400000">
            <a:off x="-2456639" y="3761926"/>
            <a:ext cx="4968000" cy="54000"/>
          </a:xfrm>
          <a:prstGeom prst="rect">
            <a:avLst/>
          </a:prstGeom>
          <a:solidFill>
            <a:srgbClr val="B1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8" name="Title 17"/>
          <p:cNvSpPr>
            <a:spLocks noGrp="1"/>
          </p:cNvSpPr>
          <p:nvPr userDrawn="1">
            <p:ph type="title"/>
          </p:nvPr>
        </p:nvSpPr>
        <p:spPr bwMode="gray"/>
        <p:txBody>
          <a:bodyPr/>
          <a:lstStyle/>
          <a:p>
            <a:r>
              <a:rPr lang="de-DE"/>
              <a:t>Titelmasterformat durch Klicken bearbeiten</a:t>
            </a:r>
          </a:p>
        </p:txBody>
      </p:sp>
      <p:sp>
        <p:nvSpPr>
          <p:cNvPr id="7" name="Text Placeholder 6"/>
          <p:cNvSpPr>
            <a:spLocks noGrp="1"/>
          </p:cNvSpPr>
          <p:nvPr>
            <p:ph type="body" sz="quarter" idx="18"/>
          </p:nvPr>
        </p:nvSpPr>
        <p:spPr bwMode="gray">
          <a:xfrm>
            <a:off x="431800" y="1520825"/>
            <a:ext cx="8418264" cy="4537075"/>
          </a:xfrm>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8" name="Date Placeholder 7"/>
          <p:cNvSpPr>
            <a:spLocks noGrp="1"/>
          </p:cNvSpPr>
          <p:nvPr>
            <p:ph type="dt" sz="half" idx="19"/>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2B70C4-3F2F-4446-872C-7D71FDB91C85}"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16" name="Footer Placeholder 15"/>
          <p:cNvSpPr>
            <a:spLocks noGrp="1"/>
          </p:cNvSpPr>
          <p:nvPr>
            <p:ph type="ftr" sz="quarter" idx="20"/>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17" name="Slide Number Placeholder 16"/>
          <p:cNvSpPr>
            <a:spLocks noGrp="1"/>
          </p:cNvSpPr>
          <p:nvPr>
            <p:ph type="sldNum" sz="quarter" idx="21"/>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Tree>
    <p:extLst>
      <p:ext uri="{BB962C8B-B14F-4D97-AF65-F5344CB8AC3E}">
        <p14:creationId xmlns:p14="http://schemas.microsoft.com/office/powerpoint/2010/main" val="1772386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
    <p:spTree>
      <p:nvGrpSpPr>
        <p:cNvPr id="1" name=""/>
        <p:cNvGrpSpPr/>
        <p:nvPr/>
      </p:nvGrpSpPr>
      <p:grpSpPr>
        <a:xfrm>
          <a:off x="0" y="0"/>
          <a:ext cx="0" cy="0"/>
          <a:chOff x="0" y="0"/>
          <a:chExt cx="0" cy="0"/>
        </a:xfrm>
      </p:grpSpPr>
      <p:sp>
        <p:nvSpPr>
          <p:cNvPr id="8" name="Picture Placeholder 7"/>
          <p:cNvSpPr>
            <a:spLocks noGrp="1"/>
          </p:cNvSpPr>
          <p:nvPr>
            <p:ph type="pic" sz="quarter" idx="18"/>
          </p:nvPr>
        </p:nvSpPr>
        <p:spPr bwMode="gray">
          <a:xfrm>
            <a:off x="54361" y="1304925"/>
            <a:ext cx="8795703" cy="4968000"/>
          </a:xfrm>
        </p:spPr>
        <p:txBody>
          <a:bodyPr anchor="ctr"/>
          <a:lstStyle>
            <a:lvl1pPr algn="ctr">
              <a:defRPr sz="1400"/>
            </a:lvl1pPr>
          </a:lstStyle>
          <a:p>
            <a:r>
              <a:rPr lang="de-DE"/>
              <a:t>Bild durch Klicken auf Symbol hinzufügen</a:t>
            </a:r>
          </a:p>
        </p:txBody>
      </p:sp>
      <p:sp>
        <p:nvSpPr>
          <p:cNvPr id="18" name="Title 17"/>
          <p:cNvSpPr>
            <a:spLocks noGrp="1"/>
          </p:cNvSpPr>
          <p:nvPr userDrawn="1">
            <p:ph type="title"/>
          </p:nvPr>
        </p:nvSpPr>
        <p:spPr bwMode="gray"/>
        <p:txBody>
          <a:bodyPr/>
          <a:lstStyle/>
          <a:p>
            <a:r>
              <a:rPr lang="de-DE"/>
              <a:t>Titelmasterformat durch Klicken bearbeiten</a:t>
            </a:r>
          </a:p>
        </p:txBody>
      </p:sp>
      <p:sp>
        <p:nvSpPr>
          <p:cNvPr id="5" name="Date Placeholder 4"/>
          <p:cNvSpPr>
            <a:spLocks noGrp="1"/>
          </p:cNvSpPr>
          <p:nvPr>
            <p:ph type="dt" sz="half" idx="19"/>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7B7857-AB84-4C9B-BAC4-E6772E729344}"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Footer Placeholder 5"/>
          <p:cNvSpPr>
            <a:spLocks noGrp="1"/>
          </p:cNvSpPr>
          <p:nvPr>
            <p:ph type="ftr" sz="quarter" idx="20"/>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7" name="Slide Number Placeholder 6"/>
          <p:cNvSpPr>
            <a:spLocks noGrp="1"/>
          </p:cNvSpPr>
          <p:nvPr>
            <p:ph type="sldNum" sz="quarter" idx="21"/>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Tree>
    <p:extLst>
      <p:ext uri="{BB962C8B-B14F-4D97-AF65-F5344CB8AC3E}">
        <p14:creationId xmlns:p14="http://schemas.microsoft.com/office/powerpoint/2010/main" val="34428585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Only title">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de-DE"/>
              <a:t>Titelmasterformat durch Klicken bearbeiten</a:t>
            </a:r>
          </a:p>
        </p:txBody>
      </p:sp>
      <p:sp>
        <p:nvSpPr>
          <p:cNvPr id="6" name="Date Placeholder 5"/>
          <p:cNvSpPr>
            <a:spLocks noGrp="1"/>
          </p:cNvSpPr>
          <p:nvPr>
            <p:ph type="dt" sz="half" idx="10"/>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0D8BCAA-EAA1-4F3F-B5A7-9DAD79B86D6E}"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7" name="Footer Placeholder 6"/>
          <p:cNvSpPr>
            <a:spLocks noGrp="1"/>
          </p:cNvSpPr>
          <p:nvPr>
            <p:ph type="ftr" sz="quarter" idx="11"/>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8" name="Slide Number Placeholder 7"/>
          <p:cNvSpPr>
            <a:spLocks noGrp="1"/>
          </p:cNvSpPr>
          <p:nvPr>
            <p:ph type="sldNum" sz="quarter" idx="12"/>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Tree>
    <p:extLst>
      <p:ext uri="{BB962C8B-B14F-4D97-AF65-F5344CB8AC3E}">
        <p14:creationId xmlns:p14="http://schemas.microsoft.com/office/powerpoint/2010/main" val="38931215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full size">
    <p:spTree>
      <p:nvGrpSpPr>
        <p:cNvPr id="1" name=""/>
        <p:cNvGrpSpPr/>
        <p:nvPr/>
      </p:nvGrpSpPr>
      <p:grpSpPr>
        <a:xfrm>
          <a:off x="0" y="0"/>
          <a:ext cx="0" cy="0"/>
          <a:chOff x="0" y="0"/>
          <a:chExt cx="0" cy="0"/>
        </a:xfrm>
      </p:grpSpPr>
      <p:sp>
        <p:nvSpPr>
          <p:cNvPr id="3" name="Picture Placeholder 2"/>
          <p:cNvSpPr>
            <a:spLocks noGrp="1"/>
          </p:cNvSpPr>
          <p:nvPr>
            <p:ph type="pic" sz="quarter" idx="17"/>
          </p:nvPr>
        </p:nvSpPr>
        <p:spPr bwMode="gray">
          <a:xfrm>
            <a:off x="0" y="0"/>
            <a:ext cx="9144000" cy="6273800"/>
          </a:xfrm>
          <a:custGeom>
            <a:avLst/>
            <a:gdLst/>
            <a:ahLst/>
            <a:cxnLst/>
            <a:rect l="l" t="t" r="r" b="b"/>
            <a:pathLst>
              <a:path w="9144000" h="6273800">
                <a:moveTo>
                  <a:pt x="0" y="0"/>
                </a:moveTo>
                <a:lnTo>
                  <a:pt x="9144000" y="0"/>
                </a:lnTo>
                <a:lnTo>
                  <a:pt x="9144000" y="326368"/>
                </a:lnTo>
                <a:lnTo>
                  <a:pt x="7020000" y="326368"/>
                </a:lnTo>
                <a:lnTo>
                  <a:pt x="7020000" y="1046368"/>
                </a:lnTo>
                <a:lnTo>
                  <a:pt x="9144000" y="1046368"/>
                </a:lnTo>
                <a:lnTo>
                  <a:pt x="9144000" y="6273800"/>
                </a:lnTo>
                <a:lnTo>
                  <a:pt x="0" y="6273800"/>
                </a:lnTo>
                <a:close/>
              </a:path>
            </a:pathLst>
          </a:custGeom>
        </p:spPr>
        <p:txBody>
          <a:bodyPr anchor="ctr"/>
          <a:lstStyle>
            <a:lvl1pPr algn="ctr">
              <a:defRPr sz="1200"/>
            </a:lvl1pPr>
          </a:lstStyle>
          <a:p>
            <a:r>
              <a:rPr lang="de-DE"/>
              <a:t>Bild durch Klicken auf Symbol hinzufügen</a:t>
            </a:r>
          </a:p>
        </p:txBody>
      </p:sp>
      <p:sp>
        <p:nvSpPr>
          <p:cNvPr id="53" name="Rectangle 32"/>
          <p:cNvSpPr>
            <a:spLocks noChangeArrowheads="1"/>
          </p:cNvSpPr>
          <p:nvPr userDrawn="1"/>
        </p:nvSpPr>
        <p:spPr bwMode="gray">
          <a:xfrm>
            <a:off x="7020000" y="326368"/>
            <a:ext cx="2124000" cy="720000"/>
          </a:xfrm>
          <a:prstGeom prst="rect">
            <a:avLst/>
          </a:prstGeom>
          <a:solidFill>
            <a:srgbClr val="5386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grpSp>
        <p:nvGrpSpPr>
          <p:cNvPr id="78" name="Group 77"/>
          <p:cNvGrpSpPr>
            <a:grpSpLocks noChangeAspect="1"/>
          </p:cNvGrpSpPr>
          <p:nvPr userDrawn="1"/>
        </p:nvGrpSpPr>
        <p:grpSpPr bwMode="gray">
          <a:xfrm>
            <a:off x="7230064" y="577612"/>
            <a:ext cx="1620000" cy="234259"/>
            <a:chOff x="3078163" y="3211513"/>
            <a:chExt cx="2986087" cy="431800"/>
          </a:xfrm>
        </p:grpSpPr>
        <p:sp>
          <p:nvSpPr>
            <p:cNvPr id="79" name="Line 33"/>
            <p:cNvSpPr>
              <a:spLocks noChangeShapeType="1"/>
            </p:cNvSpPr>
            <p:nvPr userDrawn="1"/>
          </p:nvSpPr>
          <p:spPr bwMode="gray">
            <a:xfrm>
              <a:off x="3078163" y="3436938"/>
              <a:ext cx="2986087" cy="0"/>
            </a:xfrm>
            <a:prstGeom prst="line">
              <a:avLst/>
            </a:prstGeom>
            <a:noFill/>
            <a:ln w="11113"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80" name="Freeform 34"/>
            <p:cNvSpPr>
              <a:spLocks/>
            </p:cNvSpPr>
            <p:nvPr userDrawn="1"/>
          </p:nvSpPr>
          <p:spPr bwMode="gray">
            <a:xfrm>
              <a:off x="3078163" y="3211513"/>
              <a:ext cx="236537" cy="209550"/>
            </a:xfrm>
            <a:custGeom>
              <a:avLst/>
              <a:gdLst>
                <a:gd name="T0" fmla="*/ 5 w 63"/>
                <a:gd name="T1" fmla="*/ 49 h 56"/>
                <a:gd name="T2" fmla="*/ 3 w 63"/>
                <a:gd name="T3" fmla="*/ 54 h 56"/>
                <a:gd name="T4" fmla="*/ 1 w 63"/>
                <a:gd name="T5" fmla="*/ 55 h 56"/>
                <a:gd name="T6" fmla="*/ 0 w 63"/>
                <a:gd name="T7" fmla="*/ 55 h 56"/>
                <a:gd name="T8" fmla="*/ 1 w 63"/>
                <a:gd name="T9" fmla="*/ 56 h 56"/>
                <a:gd name="T10" fmla="*/ 7 w 63"/>
                <a:gd name="T11" fmla="*/ 56 h 56"/>
                <a:gd name="T12" fmla="*/ 14 w 63"/>
                <a:gd name="T13" fmla="*/ 56 h 56"/>
                <a:gd name="T14" fmla="*/ 15 w 63"/>
                <a:gd name="T15" fmla="*/ 55 h 56"/>
                <a:gd name="T16" fmla="*/ 14 w 63"/>
                <a:gd name="T17" fmla="*/ 55 h 56"/>
                <a:gd name="T18" fmla="*/ 12 w 63"/>
                <a:gd name="T19" fmla="*/ 54 h 56"/>
                <a:gd name="T20" fmla="*/ 10 w 63"/>
                <a:gd name="T21" fmla="*/ 52 h 56"/>
                <a:gd name="T22" fmla="*/ 10 w 63"/>
                <a:gd name="T23" fmla="*/ 49 h 56"/>
                <a:gd name="T24" fmla="*/ 13 w 63"/>
                <a:gd name="T25" fmla="*/ 20 h 56"/>
                <a:gd name="T26" fmla="*/ 13 w 63"/>
                <a:gd name="T27" fmla="*/ 20 h 56"/>
                <a:gd name="T28" fmla="*/ 20 w 63"/>
                <a:gd name="T29" fmla="*/ 36 h 56"/>
                <a:gd name="T30" fmla="*/ 27 w 63"/>
                <a:gd name="T31" fmla="*/ 52 h 56"/>
                <a:gd name="T32" fmla="*/ 29 w 63"/>
                <a:gd name="T33" fmla="*/ 56 h 56"/>
                <a:gd name="T34" fmla="*/ 31 w 63"/>
                <a:gd name="T35" fmla="*/ 52 h 56"/>
                <a:gd name="T36" fmla="*/ 45 w 63"/>
                <a:gd name="T37" fmla="*/ 19 h 56"/>
                <a:gd name="T38" fmla="*/ 45 w 63"/>
                <a:gd name="T39" fmla="*/ 19 h 56"/>
                <a:gd name="T40" fmla="*/ 48 w 63"/>
                <a:gd name="T41" fmla="*/ 51 h 56"/>
                <a:gd name="T42" fmla="*/ 48 w 63"/>
                <a:gd name="T43" fmla="*/ 54 h 56"/>
                <a:gd name="T44" fmla="*/ 47 w 63"/>
                <a:gd name="T45" fmla="*/ 55 h 56"/>
                <a:gd name="T46" fmla="*/ 49 w 63"/>
                <a:gd name="T47" fmla="*/ 55 h 56"/>
                <a:gd name="T48" fmla="*/ 62 w 63"/>
                <a:gd name="T49" fmla="*/ 56 h 56"/>
                <a:gd name="T50" fmla="*/ 63 w 63"/>
                <a:gd name="T51" fmla="*/ 55 h 56"/>
                <a:gd name="T52" fmla="*/ 62 w 63"/>
                <a:gd name="T53" fmla="*/ 55 h 56"/>
                <a:gd name="T54" fmla="*/ 58 w 63"/>
                <a:gd name="T55" fmla="*/ 54 h 56"/>
                <a:gd name="T56" fmla="*/ 55 w 63"/>
                <a:gd name="T57" fmla="*/ 47 h 56"/>
                <a:gd name="T58" fmla="*/ 50 w 63"/>
                <a:gd name="T59" fmla="*/ 2 h 56"/>
                <a:gd name="T60" fmla="*/ 49 w 63"/>
                <a:gd name="T61" fmla="*/ 0 h 56"/>
                <a:gd name="T62" fmla="*/ 47 w 63"/>
                <a:gd name="T63" fmla="*/ 2 h 56"/>
                <a:gd name="T64" fmla="*/ 31 w 63"/>
                <a:gd name="T65" fmla="*/ 43 h 56"/>
                <a:gd name="T66" fmla="*/ 14 w 63"/>
                <a:gd name="T67" fmla="*/ 2 h 56"/>
                <a:gd name="T68" fmla="*/ 12 w 63"/>
                <a:gd name="T69" fmla="*/ 0 h 56"/>
                <a:gd name="T70" fmla="*/ 11 w 63"/>
                <a:gd name="T71" fmla="*/ 2 h 56"/>
                <a:gd name="T72" fmla="*/ 5 w 63"/>
                <a:gd name="T73"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3" h="56">
                  <a:moveTo>
                    <a:pt x="5" y="49"/>
                  </a:moveTo>
                  <a:cubicBezTo>
                    <a:pt x="5" y="51"/>
                    <a:pt x="5" y="54"/>
                    <a:pt x="3" y="54"/>
                  </a:cubicBezTo>
                  <a:cubicBezTo>
                    <a:pt x="2" y="55"/>
                    <a:pt x="2" y="55"/>
                    <a:pt x="1" y="55"/>
                  </a:cubicBezTo>
                  <a:cubicBezTo>
                    <a:pt x="0" y="55"/>
                    <a:pt x="0" y="55"/>
                    <a:pt x="0" y="55"/>
                  </a:cubicBezTo>
                  <a:cubicBezTo>
                    <a:pt x="0" y="56"/>
                    <a:pt x="1" y="56"/>
                    <a:pt x="1" y="56"/>
                  </a:cubicBezTo>
                  <a:cubicBezTo>
                    <a:pt x="3" y="56"/>
                    <a:pt x="6" y="56"/>
                    <a:pt x="7" y="56"/>
                  </a:cubicBezTo>
                  <a:cubicBezTo>
                    <a:pt x="8" y="56"/>
                    <a:pt x="11" y="56"/>
                    <a:pt x="14" y="56"/>
                  </a:cubicBezTo>
                  <a:cubicBezTo>
                    <a:pt x="15" y="56"/>
                    <a:pt x="15" y="56"/>
                    <a:pt x="15" y="55"/>
                  </a:cubicBezTo>
                  <a:cubicBezTo>
                    <a:pt x="15" y="55"/>
                    <a:pt x="15" y="55"/>
                    <a:pt x="14" y="55"/>
                  </a:cubicBezTo>
                  <a:cubicBezTo>
                    <a:pt x="14" y="55"/>
                    <a:pt x="13" y="55"/>
                    <a:pt x="12" y="54"/>
                  </a:cubicBezTo>
                  <a:cubicBezTo>
                    <a:pt x="11" y="54"/>
                    <a:pt x="10" y="53"/>
                    <a:pt x="10" y="52"/>
                  </a:cubicBezTo>
                  <a:cubicBezTo>
                    <a:pt x="10" y="51"/>
                    <a:pt x="10" y="50"/>
                    <a:pt x="10" y="49"/>
                  </a:cubicBezTo>
                  <a:cubicBezTo>
                    <a:pt x="13" y="20"/>
                    <a:pt x="13" y="20"/>
                    <a:pt x="13" y="20"/>
                  </a:cubicBezTo>
                  <a:cubicBezTo>
                    <a:pt x="13" y="20"/>
                    <a:pt x="13" y="20"/>
                    <a:pt x="13" y="20"/>
                  </a:cubicBezTo>
                  <a:cubicBezTo>
                    <a:pt x="16" y="25"/>
                    <a:pt x="19" y="34"/>
                    <a:pt x="20" y="36"/>
                  </a:cubicBezTo>
                  <a:cubicBezTo>
                    <a:pt x="21" y="38"/>
                    <a:pt x="25" y="49"/>
                    <a:pt x="27" y="52"/>
                  </a:cubicBezTo>
                  <a:cubicBezTo>
                    <a:pt x="28" y="54"/>
                    <a:pt x="28" y="56"/>
                    <a:pt x="29" y="56"/>
                  </a:cubicBezTo>
                  <a:cubicBezTo>
                    <a:pt x="29" y="56"/>
                    <a:pt x="30" y="55"/>
                    <a:pt x="31" y="52"/>
                  </a:cubicBezTo>
                  <a:cubicBezTo>
                    <a:pt x="45" y="19"/>
                    <a:pt x="45" y="19"/>
                    <a:pt x="45" y="19"/>
                  </a:cubicBezTo>
                  <a:cubicBezTo>
                    <a:pt x="45" y="19"/>
                    <a:pt x="45" y="19"/>
                    <a:pt x="45" y="19"/>
                  </a:cubicBezTo>
                  <a:cubicBezTo>
                    <a:pt x="48" y="51"/>
                    <a:pt x="48" y="51"/>
                    <a:pt x="48" y="51"/>
                  </a:cubicBezTo>
                  <a:cubicBezTo>
                    <a:pt x="49" y="53"/>
                    <a:pt x="48" y="54"/>
                    <a:pt x="48" y="54"/>
                  </a:cubicBezTo>
                  <a:cubicBezTo>
                    <a:pt x="48" y="54"/>
                    <a:pt x="47" y="54"/>
                    <a:pt x="47" y="55"/>
                  </a:cubicBezTo>
                  <a:cubicBezTo>
                    <a:pt x="47" y="55"/>
                    <a:pt x="48" y="55"/>
                    <a:pt x="49" y="55"/>
                  </a:cubicBezTo>
                  <a:cubicBezTo>
                    <a:pt x="52" y="56"/>
                    <a:pt x="60" y="56"/>
                    <a:pt x="62" y="56"/>
                  </a:cubicBezTo>
                  <a:cubicBezTo>
                    <a:pt x="62" y="56"/>
                    <a:pt x="63" y="56"/>
                    <a:pt x="63" y="55"/>
                  </a:cubicBezTo>
                  <a:cubicBezTo>
                    <a:pt x="63" y="55"/>
                    <a:pt x="63" y="55"/>
                    <a:pt x="62" y="55"/>
                  </a:cubicBezTo>
                  <a:cubicBezTo>
                    <a:pt x="61" y="55"/>
                    <a:pt x="60" y="55"/>
                    <a:pt x="58" y="54"/>
                  </a:cubicBezTo>
                  <a:cubicBezTo>
                    <a:pt x="57" y="53"/>
                    <a:pt x="56" y="51"/>
                    <a:pt x="55" y="47"/>
                  </a:cubicBezTo>
                  <a:cubicBezTo>
                    <a:pt x="50" y="2"/>
                    <a:pt x="50" y="2"/>
                    <a:pt x="50" y="2"/>
                  </a:cubicBezTo>
                  <a:cubicBezTo>
                    <a:pt x="50" y="1"/>
                    <a:pt x="49" y="0"/>
                    <a:pt x="49" y="0"/>
                  </a:cubicBezTo>
                  <a:cubicBezTo>
                    <a:pt x="48" y="0"/>
                    <a:pt x="48" y="0"/>
                    <a:pt x="47" y="2"/>
                  </a:cubicBezTo>
                  <a:cubicBezTo>
                    <a:pt x="31" y="43"/>
                    <a:pt x="31" y="43"/>
                    <a:pt x="31" y="43"/>
                  </a:cubicBezTo>
                  <a:cubicBezTo>
                    <a:pt x="14" y="2"/>
                    <a:pt x="14" y="2"/>
                    <a:pt x="14" y="2"/>
                  </a:cubicBezTo>
                  <a:cubicBezTo>
                    <a:pt x="13" y="0"/>
                    <a:pt x="13" y="0"/>
                    <a:pt x="12" y="0"/>
                  </a:cubicBezTo>
                  <a:cubicBezTo>
                    <a:pt x="12" y="0"/>
                    <a:pt x="12" y="1"/>
                    <a:pt x="11" y="2"/>
                  </a:cubicBezTo>
                  <a:lnTo>
                    <a:pt x="5" y="4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81" name="Freeform 35"/>
            <p:cNvSpPr>
              <a:spLocks noEditPoints="1"/>
            </p:cNvSpPr>
            <p:nvPr userDrawn="1"/>
          </p:nvSpPr>
          <p:spPr bwMode="gray">
            <a:xfrm>
              <a:off x="3311525" y="3211513"/>
              <a:ext cx="190500" cy="209550"/>
            </a:xfrm>
            <a:custGeom>
              <a:avLst/>
              <a:gdLst>
                <a:gd name="T0" fmla="*/ 30 w 51"/>
                <a:gd name="T1" fmla="*/ 37 h 56"/>
                <a:gd name="T2" fmla="*/ 31 w 51"/>
                <a:gd name="T3" fmla="*/ 38 h 56"/>
                <a:gd name="T4" fmla="*/ 36 w 51"/>
                <a:gd name="T5" fmla="*/ 53 h 56"/>
                <a:gd name="T6" fmla="*/ 35 w 51"/>
                <a:gd name="T7" fmla="*/ 55 h 56"/>
                <a:gd name="T8" fmla="*/ 34 w 51"/>
                <a:gd name="T9" fmla="*/ 55 h 56"/>
                <a:gd name="T10" fmla="*/ 36 w 51"/>
                <a:gd name="T11" fmla="*/ 56 h 56"/>
                <a:gd name="T12" fmla="*/ 48 w 51"/>
                <a:gd name="T13" fmla="*/ 56 h 56"/>
                <a:gd name="T14" fmla="*/ 51 w 51"/>
                <a:gd name="T15" fmla="*/ 55 h 56"/>
                <a:gd name="T16" fmla="*/ 50 w 51"/>
                <a:gd name="T17" fmla="*/ 55 h 56"/>
                <a:gd name="T18" fmla="*/ 47 w 51"/>
                <a:gd name="T19" fmla="*/ 54 h 56"/>
                <a:gd name="T20" fmla="*/ 42 w 51"/>
                <a:gd name="T21" fmla="*/ 46 h 56"/>
                <a:gd name="T22" fmla="*/ 27 w 51"/>
                <a:gd name="T23" fmla="*/ 2 h 56"/>
                <a:gd name="T24" fmla="*/ 25 w 51"/>
                <a:gd name="T25" fmla="*/ 0 h 56"/>
                <a:gd name="T26" fmla="*/ 23 w 51"/>
                <a:gd name="T27" fmla="*/ 3 h 56"/>
                <a:gd name="T28" fmla="*/ 8 w 51"/>
                <a:gd name="T29" fmla="*/ 48 h 56"/>
                <a:gd name="T30" fmla="*/ 3 w 51"/>
                <a:gd name="T31" fmla="*/ 54 h 56"/>
                <a:gd name="T32" fmla="*/ 1 w 51"/>
                <a:gd name="T33" fmla="*/ 55 h 56"/>
                <a:gd name="T34" fmla="*/ 0 w 51"/>
                <a:gd name="T35" fmla="*/ 55 h 56"/>
                <a:gd name="T36" fmla="*/ 1 w 51"/>
                <a:gd name="T37" fmla="*/ 56 h 56"/>
                <a:gd name="T38" fmla="*/ 9 w 51"/>
                <a:gd name="T39" fmla="*/ 56 h 56"/>
                <a:gd name="T40" fmla="*/ 15 w 51"/>
                <a:gd name="T41" fmla="*/ 56 h 56"/>
                <a:gd name="T42" fmla="*/ 16 w 51"/>
                <a:gd name="T43" fmla="*/ 55 h 56"/>
                <a:gd name="T44" fmla="*/ 15 w 51"/>
                <a:gd name="T45" fmla="*/ 55 h 56"/>
                <a:gd name="T46" fmla="*/ 14 w 51"/>
                <a:gd name="T47" fmla="*/ 55 h 56"/>
                <a:gd name="T48" fmla="*/ 12 w 51"/>
                <a:gd name="T49" fmla="*/ 52 h 56"/>
                <a:gd name="T50" fmla="*/ 13 w 51"/>
                <a:gd name="T51" fmla="*/ 48 h 56"/>
                <a:gd name="T52" fmla="*/ 16 w 51"/>
                <a:gd name="T53" fmla="*/ 38 h 56"/>
                <a:gd name="T54" fmla="*/ 17 w 51"/>
                <a:gd name="T55" fmla="*/ 37 h 56"/>
                <a:gd name="T56" fmla="*/ 30 w 51"/>
                <a:gd name="T57" fmla="*/ 37 h 56"/>
                <a:gd name="T58" fmla="*/ 18 w 51"/>
                <a:gd name="T59" fmla="*/ 33 h 56"/>
                <a:gd name="T60" fmla="*/ 18 w 51"/>
                <a:gd name="T61" fmla="*/ 33 h 56"/>
                <a:gd name="T62" fmla="*/ 23 w 51"/>
                <a:gd name="T63" fmla="*/ 15 h 56"/>
                <a:gd name="T64" fmla="*/ 24 w 51"/>
                <a:gd name="T65" fmla="*/ 15 h 56"/>
                <a:gd name="T66" fmla="*/ 24 w 51"/>
                <a:gd name="T67" fmla="*/ 15 h 56"/>
                <a:gd name="T68" fmla="*/ 29 w 51"/>
                <a:gd name="T69" fmla="*/ 33 h 56"/>
                <a:gd name="T70" fmla="*/ 29 w 51"/>
                <a:gd name="T71" fmla="*/ 33 h 56"/>
                <a:gd name="T72" fmla="*/ 18 w 51"/>
                <a:gd name="T73" fmla="*/ 3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 h="56">
                  <a:moveTo>
                    <a:pt x="30" y="37"/>
                  </a:moveTo>
                  <a:cubicBezTo>
                    <a:pt x="31" y="37"/>
                    <a:pt x="31" y="37"/>
                    <a:pt x="31" y="38"/>
                  </a:cubicBezTo>
                  <a:cubicBezTo>
                    <a:pt x="36" y="53"/>
                    <a:pt x="36" y="53"/>
                    <a:pt x="36" y="53"/>
                  </a:cubicBezTo>
                  <a:cubicBezTo>
                    <a:pt x="36" y="54"/>
                    <a:pt x="36" y="54"/>
                    <a:pt x="35" y="55"/>
                  </a:cubicBezTo>
                  <a:cubicBezTo>
                    <a:pt x="35" y="55"/>
                    <a:pt x="34" y="55"/>
                    <a:pt x="34" y="55"/>
                  </a:cubicBezTo>
                  <a:cubicBezTo>
                    <a:pt x="34" y="56"/>
                    <a:pt x="35" y="56"/>
                    <a:pt x="36" y="56"/>
                  </a:cubicBezTo>
                  <a:cubicBezTo>
                    <a:pt x="41" y="56"/>
                    <a:pt x="46" y="56"/>
                    <a:pt x="48" y="56"/>
                  </a:cubicBezTo>
                  <a:cubicBezTo>
                    <a:pt x="50" y="56"/>
                    <a:pt x="51" y="56"/>
                    <a:pt x="51" y="55"/>
                  </a:cubicBezTo>
                  <a:cubicBezTo>
                    <a:pt x="51" y="55"/>
                    <a:pt x="50" y="55"/>
                    <a:pt x="50" y="55"/>
                  </a:cubicBezTo>
                  <a:cubicBezTo>
                    <a:pt x="49" y="55"/>
                    <a:pt x="48" y="55"/>
                    <a:pt x="47" y="54"/>
                  </a:cubicBezTo>
                  <a:cubicBezTo>
                    <a:pt x="46" y="54"/>
                    <a:pt x="44" y="53"/>
                    <a:pt x="42" y="46"/>
                  </a:cubicBezTo>
                  <a:cubicBezTo>
                    <a:pt x="38" y="36"/>
                    <a:pt x="28" y="6"/>
                    <a:pt x="27" y="2"/>
                  </a:cubicBezTo>
                  <a:cubicBezTo>
                    <a:pt x="26" y="1"/>
                    <a:pt x="26" y="0"/>
                    <a:pt x="25" y="0"/>
                  </a:cubicBezTo>
                  <a:cubicBezTo>
                    <a:pt x="24" y="0"/>
                    <a:pt x="24" y="1"/>
                    <a:pt x="23" y="3"/>
                  </a:cubicBezTo>
                  <a:cubicBezTo>
                    <a:pt x="8" y="48"/>
                    <a:pt x="8" y="48"/>
                    <a:pt x="8" y="48"/>
                  </a:cubicBezTo>
                  <a:cubicBezTo>
                    <a:pt x="7" y="52"/>
                    <a:pt x="6" y="54"/>
                    <a:pt x="3" y="54"/>
                  </a:cubicBezTo>
                  <a:cubicBezTo>
                    <a:pt x="2" y="55"/>
                    <a:pt x="2" y="55"/>
                    <a:pt x="1" y="55"/>
                  </a:cubicBezTo>
                  <a:cubicBezTo>
                    <a:pt x="0" y="55"/>
                    <a:pt x="0" y="55"/>
                    <a:pt x="0" y="55"/>
                  </a:cubicBezTo>
                  <a:cubicBezTo>
                    <a:pt x="0" y="56"/>
                    <a:pt x="1" y="56"/>
                    <a:pt x="1" y="56"/>
                  </a:cubicBezTo>
                  <a:cubicBezTo>
                    <a:pt x="5" y="56"/>
                    <a:pt x="8" y="56"/>
                    <a:pt x="9" y="56"/>
                  </a:cubicBezTo>
                  <a:cubicBezTo>
                    <a:pt x="11" y="56"/>
                    <a:pt x="13" y="56"/>
                    <a:pt x="15" y="56"/>
                  </a:cubicBezTo>
                  <a:cubicBezTo>
                    <a:pt x="16" y="56"/>
                    <a:pt x="16" y="56"/>
                    <a:pt x="16" y="55"/>
                  </a:cubicBezTo>
                  <a:cubicBezTo>
                    <a:pt x="16" y="55"/>
                    <a:pt x="16" y="55"/>
                    <a:pt x="15" y="55"/>
                  </a:cubicBezTo>
                  <a:cubicBezTo>
                    <a:pt x="14" y="55"/>
                    <a:pt x="14" y="55"/>
                    <a:pt x="14" y="55"/>
                  </a:cubicBezTo>
                  <a:cubicBezTo>
                    <a:pt x="12" y="55"/>
                    <a:pt x="12" y="54"/>
                    <a:pt x="12" y="52"/>
                  </a:cubicBezTo>
                  <a:cubicBezTo>
                    <a:pt x="12" y="51"/>
                    <a:pt x="12" y="50"/>
                    <a:pt x="13" y="48"/>
                  </a:cubicBezTo>
                  <a:cubicBezTo>
                    <a:pt x="16" y="38"/>
                    <a:pt x="16" y="38"/>
                    <a:pt x="16" y="38"/>
                  </a:cubicBezTo>
                  <a:cubicBezTo>
                    <a:pt x="16" y="37"/>
                    <a:pt x="16" y="37"/>
                    <a:pt x="17" y="37"/>
                  </a:cubicBezTo>
                  <a:lnTo>
                    <a:pt x="30" y="37"/>
                  </a:lnTo>
                  <a:close/>
                  <a:moveTo>
                    <a:pt x="18" y="33"/>
                  </a:moveTo>
                  <a:cubicBezTo>
                    <a:pt x="18" y="33"/>
                    <a:pt x="18" y="33"/>
                    <a:pt x="18" y="33"/>
                  </a:cubicBezTo>
                  <a:cubicBezTo>
                    <a:pt x="23" y="15"/>
                    <a:pt x="23" y="15"/>
                    <a:pt x="23" y="15"/>
                  </a:cubicBezTo>
                  <a:cubicBezTo>
                    <a:pt x="23" y="15"/>
                    <a:pt x="23" y="15"/>
                    <a:pt x="24" y="15"/>
                  </a:cubicBezTo>
                  <a:cubicBezTo>
                    <a:pt x="24" y="15"/>
                    <a:pt x="24" y="15"/>
                    <a:pt x="24" y="15"/>
                  </a:cubicBezTo>
                  <a:cubicBezTo>
                    <a:pt x="29" y="33"/>
                    <a:pt x="29" y="33"/>
                    <a:pt x="29" y="33"/>
                  </a:cubicBezTo>
                  <a:cubicBezTo>
                    <a:pt x="29" y="33"/>
                    <a:pt x="29" y="33"/>
                    <a:pt x="29" y="33"/>
                  </a:cubicBezTo>
                  <a:lnTo>
                    <a:pt x="18" y="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82" name="Freeform 36"/>
            <p:cNvSpPr>
              <a:spLocks/>
            </p:cNvSpPr>
            <p:nvPr userDrawn="1"/>
          </p:nvSpPr>
          <p:spPr bwMode="gray">
            <a:xfrm>
              <a:off x="3509963" y="3211513"/>
              <a:ext cx="190500" cy="214313"/>
            </a:xfrm>
            <a:custGeom>
              <a:avLst/>
              <a:gdLst>
                <a:gd name="T0" fmla="*/ 10 w 51"/>
                <a:gd name="T1" fmla="*/ 16 h 57"/>
                <a:gd name="T2" fmla="*/ 10 w 51"/>
                <a:gd name="T3" fmla="*/ 16 h 57"/>
                <a:gd name="T4" fmla="*/ 25 w 51"/>
                <a:gd name="T5" fmla="*/ 34 h 57"/>
                <a:gd name="T6" fmla="*/ 43 w 51"/>
                <a:gd name="T7" fmla="*/ 55 h 57"/>
                <a:gd name="T8" fmla="*/ 45 w 51"/>
                <a:gd name="T9" fmla="*/ 57 h 57"/>
                <a:gd name="T10" fmla="*/ 46 w 51"/>
                <a:gd name="T11" fmla="*/ 55 h 57"/>
                <a:gd name="T12" fmla="*/ 46 w 51"/>
                <a:gd name="T13" fmla="*/ 9 h 57"/>
                <a:gd name="T14" fmla="*/ 49 w 51"/>
                <a:gd name="T15" fmla="*/ 3 h 57"/>
                <a:gd name="T16" fmla="*/ 50 w 51"/>
                <a:gd name="T17" fmla="*/ 3 h 57"/>
                <a:gd name="T18" fmla="*/ 51 w 51"/>
                <a:gd name="T19" fmla="*/ 2 h 57"/>
                <a:gd name="T20" fmla="*/ 50 w 51"/>
                <a:gd name="T21" fmla="*/ 1 h 57"/>
                <a:gd name="T22" fmla="*/ 44 w 51"/>
                <a:gd name="T23" fmla="*/ 2 h 57"/>
                <a:gd name="T24" fmla="*/ 37 w 51"/>
                <a:gd name="T25" fmla="*/ 1 h 57"/>
                <a:gd name="T26" fmla="*/ 35 w 51"/>
                <a:gd name="T27" fmla="*/ 2 h 57"/>
                <a:gd name="T28" fmla="*/ 36 w 51"/>
                <a:gd name="T29" fmla="*/ 3 h 57"/>
                <a:gd name="T30" fmla="*/ 39 w 51"/>
                <a:gd name="T31" fmla="*/ 3 h 57"/>
                <a:gd name="T32" fmla="*/ 41 w 51"/>
                <a:gd name="T33" fmla="*/ 10 h 57"/>
                <a:gd name="T34" fmla="*/ 42 w 51"/>
                <a:gd name="T35" fmla="*/ 42 h 57"/>
                <a:gd name="T36" fmla="*/ 42 w 51"/>
                <a:gd name="T37" fmla="*/ 42 h 57"/>
                <a:gd name="T38" fmla="*/ 28 w 51"/>
                <a:gd name="T39" fmla="*/ 26 h 57"/>
                <a:gd name="T40" fmla="*/ 9 w 51"/>
                <a:gd name="T41" fmla="*/ 2 h 57"/>
                <a:gd name="T42" fmla="*/ 7 w 51"/>
                <a:gd name="T43" fmla="*/ 0 h 57"/>
                <a:gd name="T44" fmla="*/ 6 w 51"/>
                <a:gd name="T45" fmla="*/ 3 h 57"/>
                <a:gd name="T46" fmla="*/ 6 w 51"/>
                <a:gd name="T47" fmla="*/ 45 h 57"/>
                <a:gd name="T48" fmla="*/ 4 w 51"/>
                <a:gd name="T49" fmla="*/ 54 h 57"/>
                <a:gd name="T50" fmla="*/ 1 w 51"/>
                <a:gd name="T51" fmla="*/ 55 h 57"/>
                <a:gd name="T52" fmla="*/ 0 w 51"/>
                <a:gd name="T53" fmla="*/ 55 h 57"/>
                <a:gd name="T54" fmla="*/ 1 w 51"/>
                <a:gd name="T55" fmla="*/ 56 h 57"/>
                <a:gd name="T56" fmla="*/ 8 w 51"/>
                <a:gd name="T57" fmla="*/ 56 h 57"/>
                <a:gd name="T58" fmla="*/ 16 w 51"/>
                <a:gd name="T59" fmla="*/ 56 h 57"/>
                <a:gd name="T60" fmla="*/ 17 w 51"/>
                <a:gd name="T61" fmla="*/ 55 h 57"/>
                <a:gd name="T62" fmla="*/ 16 w 51"/>
                <a:gd name="T63" fmla="*/ 55 h 57"/>
                <a:gd name="T64" fmla="*/ 13 w 51"/>
                <a:gd name="T65" fmla="*/ 54 h 57"/>
                <a:gd name="T66" fmla="*/ 11 w 51"/>
                <a:gd name="T67" fmla="*/ 46 h 57"/>
                <a:gd name="T68" fmla="*/ 10 w 51"/>
                <a:gd name="T69" fmla="*/ 16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57">
                  <a:moveTo>
                    <a:pt x="10" y="16"/>
                  </a:moveTo>
                  <a:cubicBezTo>
                    <a:pt x="10" y="16"/>
                    <a:pt x="10" y="16"/>
                    <a:pt x="10" y="16"/>
                  </a:cubicBezTo>
                  <a:cubicBezTo>
                    <a:pt x="11" y="17"/>
                    <a:pt x="18" y="26"/>
                    <a:pt x="25" y="34"/>
                  </a:cubicBezTo>
                  <a:cubicBezTo>
                    <a:pt x="31" y="41"/>
                    <a:pt x="39" y="51"/>
                    <a:pt x="43" y="55"/>
                  </a:cubicBezTo>
                  <a:cubicBezTo>
                    <a:pt x="43" y="56"/>
                    <a:pt x="44" y="57"/>
                    <a:pt x="45" y="57"/>
                  </a:cubicBezTo>
                  <a:cubicBezTo>
                    <a:pt x="45" y="57"/>
                    <a:pt x="46" y="56"/>
                    <a:pt x="46" y="55"/>
                  </a:cubicBezTo>
                  <a:cubicBezTo>
                    <a:pt x="46" y="9"/>
                    <a:pt x="46" y="9"/>
                    <a:pt x="46" y="9"/>
                  </a:cubicBezTo>
                  <a:cubicBezTo>
                    <a:pt x="46" y="5"/>
                    <a:pt x="47" y="4"/>
                    <a:pt x="49" y="3"/>
                  </a:cubicBezTo>
                  <a:cubicBezTo>
                    <a:pt x="49" y="3"/>
                    <a:pt x="50" y="3"/>
                    <a:pt x="50" y="3"/>
                  </a:cubicBezTo>
                  <a:cubicBezTo>
                    <a:pt x="51" y="3"/>
                    <a:pt x="51" y="3"/>
                    <a:pt x="51" y="2"/>
                  </a:cubicBezTo>
                  <a:cubicBezTo>
                    <a:pt x="51" y="2"/>
                    <a:pt x="51" y="1"/>
                    <a:pt x="50" y="1"/>
                  </a:cubicBezTo>
                  <a:cubicBezTo>
                    <a:pt x="47" y="1"/>
                    <a:pt x="45" y="2"/>
                    <a:pt x="44" y="2"/>
                  </a:cubicBezTo>
                  <a:cubicBezTo>
                    <a:pt x="43" y="2"/>
                    <a:pt x="40" y="1"/>
                    <a:pt x="37" y="1"/>
                  </a:cubicBezTo>
                  <a:cubicBezTo>
                    <a:pt x="36" y="1"/>
                    <a:pt x="35" y="2"/>
                    <a:pt x="35" y="2"/>
                  </a:cubicBezTo>
                  <a:cubicBezTo>
                    <a:pt x="35" y="3"/>
                    <a:pt x="35" y="3"/>
                    <a:pt x="36" y="3"/>
                  </a:cubicBezTo>
                  <a:cubicBezTo>
                    <a:pt x="37" y="3"/>
                    <a:pt x="38" y="3"/>
                    <a:pt x="39" y="3"/>
                  </a:cubicBezTo>
                  <a:cubicBezTo>
                    <a:pt x="41" y="4"/>
                    <a:pt x="41" y="5"/>
                    <a:pt x="41" y="10"/>
                  </a:cubicBezTo>
                  <a:cubicBezTo>
                    <a:pt x="42" y="42"/>
                    <a:pt x="42" y="42"/>
                    <a:pt x="42" y="42"/>
                  </a:cubicBezTo>
                  <a:cubicBezTo>
                    <a:pt x="42" y="42"/>
                    <a:pt x="42" y="42"/>
                    <a:pt x="42" y="42"/>
                  </a:cubicBezTo>
                  <a:cubicBezTo>
                    <a:pt x="41" y="41"/>
                    <a:pt x="32" y="30"/>
                    <a:pt x="28" y="26"/>
                  </a:cubicBezTo>
                  <a:cubicBezTo>
                    <a:pt x="19" y="15"/>
                    <a:pt x="10" y="3"/>
                    <a:pt x="9" y="2"/>
                  </a:cubicBezTo>
                  <a:cubicBezTo>
                    <a:pt x="8" y="1"/>
                    <a:pt x="8" y="0"/>
                    <a:pt x="7" y="0"/>
                  </a:cubicBezTo>
                  <a:cubicBezTo>
                    <a:pt x="6" y="0"/>
                    <a:pt x="6" y="1"/>
                    <a:pt x="6" y="3"/>
                  </a:cubicBezTo>
                  <a:cubicBezTo>
                    <a:pt x="6" y="45"/>
                    <a:pt x="6" y="45"/>
                    <a:pt x="6" y="45"/>
                  </a:cubicBezTo>
                  <a:cubicBezTo>
                    <a:pt x="6" y="52"/>
                    <a:pt x="5" y="54"/>
                    <a:pt x="4" y="54"/>
                  </a:cubicBezTo>
                  <a:cubicBezTo>
                    <a:pt x="3" y="55"/>
                    <a:pt x="2" y="55"/>
                    <a:pt x="1" y="55"/>
                  </a:cubicBezTo>
                  <a:cubicBezTo>
                    <a:pt x="0" y="55"/>
                    <a:pt x="0" y="55"/>
                    <a:pt x="0" y="55"/>
                  </a:cubicBezTo>
                  <a:cubicBezTo>
                    <a:pt x="0" y="56"/>
                    <a:pt x="1" y="56"/>
                    <a:pt x="1" y="56"/>
                  </a:cubicBezTo>
                  <a:cubicBezTo>
                    <a:pt x="5" y="56"/>
                    <a:pt x="7" y="56"/>
                    <a:pt x="8" y="56"/>
                  </a:cubicBezTo>
                  <a:cubicBezTo>
                    <a:pt x="9" y="56"/>
                    <a:pt x="12" y="56"/>
                    <a:pt x="16" y="56"/>
                  </a:cubicBezTo>
                  <a:cubicBezTo>
                    <a:pt x="16" y="56"/>
                    <a:pt x="17" y="56"/>
                    <a:pt x="17" y="55"/>
                  </a:cubicBezTo>
                  <a:cubicBezTo>
                    <a:pt x="17" y="55"/>
                    <a:pt x="17" y="55"/>
                    <a:pt x="16" y="55"/>
                  </a:cubicBezTo>
                  <a:cubicBezTo>
                    <a:pt x="15" y="55"/>
                    <a:pt x="14" y="55"/>
                    <a:pt x="13" y="54"/>
                  </a:cubicBezTo>
                  <a:cubicBezTo>
                    <a:pt x="12" y="54"/>
                    <a:pt x="11" y="52"/>
                    <a:pt x="11" y="46"/>
                  </a:cubicBezTo>
                  <a:lnTo>
                    <a:pt x="10"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83" name="Freeform 37"/>
            <p:cNvSpPr>
              <a:spLocks/>
            </p:cNvSpPr>
            <p:nvPr userDrawn="1"/>
          </p:nvSpPr>
          <p:spPr bwMode="gray">
            <a:xfrm>
              <a:off x="3738563" y="3211513"/>
              <a:ext cx="195262" cy="214313"/>
            </a:xfrm>
            <a:custGeom>
              <a:avLst/>
              <a:gdLst>
                <a:gd name="T0" fmla="*/ 10 w 52"/>
                <a:gd name="T1" fmla="*/ 16 h 57"/>
                <a:gd name="T2" fmla="*/ 10 w 52"/>
                <a:gd name="T3" fmla="*/ 16 h 57"/>
                <a:gd name="T4" fmla="*/ 25 w 52"/>
                <a:gd name="T5" fmla="*/ 34 h 57"/>
                <a:gd name="T6" fmla="*/ 43 w 52"/>
                <a:gd name="T7" fmla="*/ 55 h 57"/>
                <a:gd name="T8" fmla="*/ 45 w 52"/>
                <a:gd name="T9" fmla="*/ 57 h 57"/>
                <a:gd name="T10" fmla="*/ 46 w 52"/>
                <a:gd name="T11" fmla="*/ 55 h 57"/>
                <a:gd name="T12" fmla="*/ 46 w 52"/>
                <a:gd name="T13" fmla="*/ 9 h 57"/>
                <a:gd name="T14" fmla="*/ 49 w 52"/>
                <a:gd name="T15" fmla="*/ 3 h 57"/>
                <a:gd name="T16" fmla="*/ 50 w 52"/>
                <a:gd name="T17" fmla="*/ 3 h 57"/>
                <a:gd name="T18" fmla="*/ 52 w 52"/>
                <a:gd name="T19" fmla="*/ 2 h 57"/>
                <a:gd name="T20" fmla="*/ 50 w 52"/>
                <a:gd name="T21" fmla="*/ 1 h 57"/>
                <a:gd name="T22" fmla="*/ 44 w 52"/>
                <a:gd name="T23" fmla="*/ 2 h 57"/>
                <a:gd name="T24" fmla="*/ 37 w 52"/>
                <a:gd name="T25" fmla="*/ 1 h 57"/>
                <a:gd name="T26" fmla="*/ 35 w 52"/>
                <a:gd name="T27" fmla="*/ 2 h 57"/>
                <a:gd name="T28" fmla="*/ 36 w 52"/>
                <a:gd name="T29" fmla="*/ 3 h 57"/>
                <a:gd name="T30" fmla="*/ 39 w 52"/>
                <a:gd name="T31" fmla="*/ 3 h 57"/>
                <a:gd name="T32" fmla="*/ 41 w 52"/>
                <a:gd name="T33" fmla="*/ 10 h 57"/>
                <a:gd name="T34" fmla="*/ 42 w 52"/>
                <a:gd name="T35" fmla="*/ 42 h 57"/>
                <a:gd name="T36" fmla="*/ 42 w 52"/>
                <a:gd name="T37" fmla="*/ 42 h 57"/>
                <a:gd name="T38" fmla="*/ 28 w 52"/>
                <a:gd name="T39" fmla="*/ 26 h 57"/>
                <a:gd name="T40" fmla="*/ 9 w 52"/>
                <a:gd name="T41" fmla="*/ 2 h 57"/>
                <a:gd name="T42" fmla="*/ 7 w 52"/>
                <a:gd name="T43" fmla="*/ 0 h 57"/>
                <a:gd name="T44" fmla="*/ 6 w 52"/>
                <a:gd name="T45" fmla="*/ 3 h 57"/>
                <a:gd name="T46" fmla="*/ 6 w 52"/>
                <a:gd name="T47" fmla="*/ 45 h 57"/>
                <a:gd name="T48" fmla="*/ 4 w 52"/>
                <a:gd name="T49" fmla="*/ 54 h 57"/>
                <a:gd name="T50" fmla="*/ 1 w 52"/>
                <a:gd name="T51" fmla="*/ 55 h 57"/>
                <a:gd name="T52" fmla="*/ 0 w 52"/>
                <a:gd name="T53" fmla="*/ 55 h 57"/>
                <a:gd name="T54" fmla="*/ 1 w 52"/>
                <a:gd name="T55" fmla="*/ 56 h 57"/>
                <a:gd name="T56" fmla="*/ 8 w 52"/>
                <a:gd name="T57" fmla="*/ 56 h 57"/>
                <a:gd name="T58" fmla="*/ 16 w 52"/>
                <a:gd name="T59" fmla="*/ 56 h 57"/>
                <a:gd name="T60" fmla="*/ 17 w 52"/>
                <a:gd name="T61" fmla="*/ 55 h 57"/>
                <a:gd name="T62" fmla="*/ 16 w 52"/>
                <a:gd name="T63" fmla="*/ 55 h 57"/>
                <a:gd name="T64" fmla="*/ 13 w 52"/>
                <a:gd name="T65" fmla="*/ 54 h 57"/>
                <a:gd name="T66" fmla="*/ 11 w 52"/>
                <a:gd name="T67" fmla="*/ 46 h 57"/>
                <a:gd name="T68" fmla="*/ 10 w 52"/>
                <a:gd name="T69" fmla="*/ 16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57">
                  <a:moveTo>
                    <a:pt x="10" y="16"/>
                  </a:moveTo>
                  <a:cubicBezTo>
                    <a:pt x="10" y="16"/>
                    <a:pt x="10" y="16"/>
                    <a:pt x="10" y="16"/>
                  </a:cubicBezTo>
                  <a:cubicBezTo>
                    <a:pt x="11" y="17"/>
                    <a:pt x="18" y="26"/>
                    <a:pt x="25" y="34"/>
                  </a:cubicBezTo>
                  <a:cubicBezTo>
                    <a:pt x="31" y="41"/>
                    <a:pt x="39" y="51"/>
                    <a:pt x="43" y="55"/>
                  </a:cubicBezTo>
                  <a:cubicBezTo>
                    <a:pt x="43" y="56"/>
                    <a:pt x="44" y="57"/>
                    <a:pt x="45" y="57"/>
                  </a:cubicBezTo>
                  <a:cubicBezTo>
                    <a:pt x="45" y="57"/>
                    <a:pt x="46" y="56"/>
                    <a:pt x="46" y="55"/>
                  </a:cubicBezTo>
                  <a:cubicBezTo>
                    <a:pt x="46" y="9"/>
                    <a:pt x="46" y="9"/>
                    <a:pt x="46" y="9"/>
                  </a:cubicBezTo>
                  <a:cubicBezTo>
                    <a:pt x="46" y="5"/>
                    <a:pt x="47" y="4"/>
                    <a:pt x="49" y="3"/>
                  </a:cubicBezTo>
                  <a:cubicBezTo>
                    <a:pt x="49" y="3"/>
                    <a:pt x="50" y="3"/>
                    <a:pt x="50" y="3"/>
                  </a:cubicBezTo>
                  <a:cubicBezTo>
                    <a:pt x="51" y="3"/>
                    <a:pt x="52" y="3"/>
                    <a:pt x="52" y="2"/>
                  </a:cubicBezTo>
                  <a:cubicBezTo>
                    <a:pt x="52" y="2"/>
                    <a:pt x="51" y="1"/>
                    <a:pt x="50" y="1"/>
                  </a:cubicBezTo>
                  <a:cubicBezTo>
                    <a:pt x="47" y="1"/>
                    <a:pt x="45" y="2"/>
                    <a:pt x="44" y="2"/>
                  </a:cubicBezTo>
                  <a:cubicBezTo>
                    <a:pt x="43" y="2"/>
                    <a:pt x="40" y="1"/>
                    <a:pt x="37" y="1"/>
                  </a:cubicBezTo>
                  <a:cubicBezTo>
                    <a:pt x="36" y="1"/>
                    <a:pt x="35" y="2"/>
                    <a:pt x="35" y="2"/>
                  </a:cubicBezTo>
                  <a:cubicBezTo>
                    <a:pt x="35" y="3"/>
                    <a:pt x="35" y="3"/>
                    <a:pt x="36" y="3"/>
                  </a:cubicBezTo>
                  <a:cubicBezTo>
                    <a:pt x="37" y="3"/>
                    <a:pt x="38" y="3"/>
                    <a:pt x="39" y="3"/>
                  </a:cubicBezTo>
                  <a:cubicBezTo>
                    <a:pt x="41" y="4"/>
                    <a:pt x="41" y="5"/>
                    <a:pt x="41" y="10"/>
                  </a:cubicBezTo>
                  <a:cubicBezTo>
                    <a:pt x="42" y="42"/>
                    <a:pt x="42" y="42"/>
                    <a:pt x="42" y="42"/>
                  </a:cubicBezTo>
                  <a:cubicBezTo>
                    <a:pt x="42" y="42"/>
                    <a:pt x="42" y="42"/>
                    <a:pt x="42" y="42"/>
                  </a:cubicBezTo>
                  <a:cubicBezTo>
                    <a:pt x="41" y="41"/>
                    <a:pt x="32" y="30"/>
                    <a:pt x="28" y="26"/>
                  </a:cubicBezTo>
                  <a:cubicBezTo>
                    <a:pt x="19" y="15"/>
                    <a:pt x="10" y="3"/>
                    <a:pt x="9" y="2"/>
                  </a:cubicBezTo>
                  <a:cubicBezTo>
                    <a:pt x="8" y="1"/>
                    <a:pt x="8" y="0"/>
                    <a:pt x="7" y="0"/>
                  </a:cubicBezTo>
                  <a:cubicBezTo>
                    <a:pt x="6" y="0"/>
                    <a:pt x="6" y="1"/>
                    <a:pt x="6" y="3"/>
                  </a:cubicBezTo>
                  <a:cubicBezTo>
                    <a:pt x="6" y="45"/>
                    <a:pt x="6" y="45"/>
                    <a:pt x="6" y="45"/>
                  </a:cubicBezTo>
                  <a:cubicBezTo>
                    <a:pt x="6" y="52"/>
                    <a:pt x="5" y="54"/>
                    <a:pt x="4" y="54"/>
                  </a:cubicBezTo>
                  <a:cubicBezTo>
                    <a:pt x="3" y="55"/>
                    <a:pt x="2" y="55"/>
                    <a:pt x="1" y="55"/>
                  </a:cubicBezTo>
                  <a:cubicBezTo>
                    <a:pt x="0" y="55"/>
                    <a:pt x="0" y="55"/>
                    <a:pt x="0" y="55"/>
                  </a:cubicBezTo>
                  <a:cubicBezTo>
                    <a:pt x="0" y="56"/>
                    <a:pt x="1" y="56"/>
                    <a:pt x="1" y="56"/>
                  </a:cubicBezTo>
                  <a:cubicBezTo>
                    <a:pt x="5" y="56"/>
                    <a:pt x="8" y="56"/>
                    <a:pt x="8" y="56"/>
                  </a:cubicBezTo>
                  <a:cubicBezTo>
                    <a:pt x="9" y="56"/>
                    <a:pt x="12" y="56"/>
                    <a:pt x="16" y="56"/>
                  </a:cubicBezTo>
                  <a:cubicBezTo>
                    <a:pt x="17" y="56"/>
                    <a:pt x="17" y="56"/>
                    <a:pt x="17" y="55"/>
                  </a:cubicBezTo>
                  <a:cubicBezTo>
                    <a:pt x="17" y="55"/>
                    <a:pt x="17" y="55"/>
                    <a:pt x="16" y="55"/>
                  </a:cubicBezTo>
                  <a:cubicBezTo>
                    <a:pt x="15" y="55"/>
                    <a:pt x="14" y="55"/>
                    <a:pt x="13" y="54"/>
                  </a:cubicBezTo>
                  <a:cubicBezTo>
                    <a:pt x="12" y="54"/>
                    <a:pt x="11" y="52"/>
                    <a:pt x="11" y="46"/>
                  </a:cubicBezTo>
                  <a:lnTo>
                    <a:pt x="10"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84" name="Freeform 38"/>
            <p:cNvSpPr>
              <a:spLocks/>
            </p:cNvSpPr>
            <p:nvPr userDrawn="1"/>
          </p:nvSpPr>
          <p:spPr bwMode="gray">
            <a:xfrm>
              <a:off x="3970338" y="3214688"/>
              <a:ext cx="200025" cy="206375"/>
            </a:xfrm>
            <a:custGeom>
              <a:avLst/>
              <a:gdLst>
                <a:gd name="T0" fmla="*/ 14 w 53"/>
                <a:gd name="T1" fmla="*/ 23 h 55"/>
                <a:gd name="T2" fmla="*/ 14 w 53"/>
                <a:gd name="T3" fmla="*/ 23 h 55"/>
                <a:gd name="T4" fmla="*/ 14 w 53"/>
                <a:gd name="T5" fmla="*/ 21 h 55"/>
                <a:gd name="T6" fmla="*/ 14 w 53"/>
                <a:gd name="T7" fmla="*/ 6 h 55"/>
                <a:gd name="T8" fmla="*/ 16 w 53"/>
                <a:gd name="T9" fmla="*/ 2 h 55"/>
                <a:gd name="T10" fmla="*/ 18 w 53"/>
                <a:gd name="T11" fmla="*/ 2 h 55"/>
                <a:gd name="T12" fmla="*/ 19 w 53"/>
                <a:gd name="T13" fmla="*/ 1 h 55"/>
                <a:gd name="T14" fmla="*/ 18 w 53"/>
                <a:gd name="T15" fmla="*/ 0 h 55"/>
                <a:gd name="T16" fmla="*/ 10 w 53"/>
                <a:gd name="T17" fmla="*/ 1 h 55"/>
                <a:gd name="T18" fmla="*/ 1 w 53"/>
                <a:gd name="T19" fmla="*/ 0 h 55"/>
                <a:gd name="T20" fmla="*/ 0 w 53"/>
                <a:gd name="T21" fmla="*/ 1 h 55"/>
                <a:gd name="T22" fmla="*/ 1 w 53"/>
                <a:gd name="T23" fmla="*/ 2 h 55"/>
                <a:gd name="T24" fmla="*/ 4 w 53"/>
                <a:gd name="T25" fmla="*/ 2 h 55"/>
                <a:gd name="T26" fmla="*/ 6 w 53"/>
                <a:gd name="T27" fmla="*/ 6 h 55"/>
                <a:gd name="T28" fmla="*/ 6 w 53"/>
                <a:gd name="T29" fmla="*/ 21 h 55"/>
                <a:gd name="T30" fmla="*/ 6 w 53"/>
                <a:gd name="T31" fmla="*/ 34 h 55"/>
                <a:gd name="T32" fmla="*/ 6 w 53"/>
                <a:gd name="T33" fmla="*/ 49 h 55"/>
                <a:gd name="T34" fmla="*/ 4 w 53"/>
                <a:gd name="T35" fmla="*/ 53 h 55"/>
                <a:gd name="T36" fmla="*/ 2 w 53"/>
                <a:gd name="T37" fmla="*/ 54 h 55"/>
                <a:gd name="T38" fmla="*/ 1 w 53"/>
                <a:gd name="T39" fmla="*/ 54 h 55"/>
                <a:gd name="T40" fmla="*/ 2 w 53"/>
                <a:gd name="T41" fmla="*/ 55 h 55"/>
                <a:gd name="T42" fmla="*/ 10 w 53"/>
                <a:gd name="T43" fmla="*/ 55 h 55"/>
                <a:gd name="T44" fmla="*/ 20 w 53"/>
                <a:gd name="T45" fmla="*/ 55 h 55"/>
                <a:gd name="T46" fmla="*/ 21 w 53"/>
                <a:gd name="T47" fmla="*/ 54 h 55"/>
                <a:gd name="T48" fmla="*/ 20 w 53"/>
                <a:gd name="T49" fmla="*/ 54 h 55"/>
                <a:gd name="T50" fmla="*/ 17 w 53"/>
                <a:gd name="T51" fmla="*/ 53 h 55"/>
                <a:gd name="T52" fmla="*/ 14 w 53"/>
                <a:gd name="T53" fmla="*/ 49 h 55"/>
                <a:gd name="T54" fmla="*/ 14 w 53"/>
                <a:gd name="T55" fmla="*/ 34 h 55"/>
                <a:gd name="T56" fmla="*/ 14 w 53"/>
                <a:gd name="T57" fmla="*/ 28 h 55"/>
                <a:gd name="T58" fmla="*/ 14 w 53"/>
                <a:gd name="T59" fmla="*/ 27 h 55"/>
                <a:gd name="T60" fmla="*/ 38 w 53"/>
                <a:gd name="T61" fmla="*/ 27 h 55"/>
                <a:gd name="T62" fmla="*/ 38 w 53"/>
                <a:gd name="T63" fmla="*/ 28 h 55"/>
                <a:gd name="T64" fmla="*/ 38 w 53"/>
                <a:gd name="T65" fmla="*/ 34 h 55"/>
                <a:gd name="T66" fmla="*/ 38 w 53"/>
                <a:gd name="T67" fmla="*/ 49 h 55"/>
                <a:gd name="T68" fmla="*/ 36 w 53"/>
                <a:gd name="T69" fmla="*/ 53 h 55"/>
                <a:gd name="T70" fmla="*/ 34 w 53"/>
                <a:gd name="T71" fmla="*/ 54 h 55"/>
                <a:gd name="T72" fmla="*/ 33 w 53"/>
                <a:gd name="T73" fmla="*/ 54 h 55"/>
                <a:gd name="T74" fmla="*/ 34 w 53"/>
                <a:gd name="T75" fmla="*/ 55 h 55"/>
                <a:gd name="T76" fmla="*/ 42 w 53"/>
                <a:gd name="T77" fmla="*/ 55 h 55"/>
                <a:gd name="T78" fmla="*/ 51 w 53"/>
                <a:gd name="T79" fmla="*/ 55 h 55"/>
                <a:gd name="T80" fmla="*/ 53 w 53"/>
                <a:gd name="T81" fmla="*/ 54 h 55"/>
                <a:gd name="T82" fmla="*/ 52 w 53"/>
                <a:gd name="T83" fmla="*/ 54 h 55"/>
                <a:gd name="T84" fmla="*/ 48 w 53"/>
                <a:gd name="T85" fmla="*/ 53 h 55"/>
                <a:gd name="T86" fmla="*/ 46 w 53"/>
                <a:gd name="T87" fmla="*/ 49 h 55"/>
                <a:gd name="T88" fmla="*/ 46 w 53"/>
                <a:gd name="T89" fmla="*/ 34 h 55"/>
                <a:gd name="T90" fmla="*/ 46 w 53"/>
                <a:gd name="T91" fmla="*/ 21 h 55"/>
                <a:gd name="T92" fmla="*/ 46 w 53"/>
                <a:gd name="T93" fmla="*/ 6 h 55"/>
                <a:gd name="T94" fmla="*/ 48 w 53"/>
                <a:gd name="T95" fmla="*/ 2 h 55"/>
                <a:gd name="T96" fmla="*/ 50 w 53"/>
                <a:gd name="T97" fmla="*/ 2 h 55"/>
                <a:gd name="T98" fmla="*/ 51 w 53"/>
                <a:gd name="T99" fmla="*/ 1 h 55"/>
                <a:gd name="T100" fmla="*/ 50 w 53"/>
                <a:gd name="T101" fmla="*/ 0 h 55"/>
                <a:gd name="T102" fmla="*/ 42 w 53"/>
                <a:gd name="T103" fmla="*/ 1 h 55"/>
                <a:gd name="T104" fmla="*/ 33 w 53"/>
                <a:gd name="T105" fmla="*/ 0 h 55"/>
                <a:gd name="T106" fmla="*/ 32 w 53"/>
                <a:gd name="T107" fmla="*/ 1 h 55"/>
                <a:gd name="T108" fmla="*/ 33 w 53"/>
                <a:gd name="T109" fmla="*/ 2 h 55"/>
                <a:gd name="T110" fmla="*/ 35 w 53"/>
                <a:gd name="T111" fmla="*/ 2 h 55"/>
                <a:gd name="T112" fmla="*/ 38 w 53"/>
                <a:gd name="T113" fmla="*/ 6 h 55"/>
                <a:gd name="T114" fmla="*/ 38 w 53"/>
                <a:gd name="T115" fmla="*/ 21 h 55"/>
                <a:gd name="T116" fmla="*/ 38 w 53"/>
                <a:gd name="T117" fmla="*/ 23 h 55"/>
                <a:gd name="T118" fmla="*/ 38 w 53"/>
                <a:gd name="T119" fmla="*/ 23 h 55"/>
                <a:gd name="T120" fmla="*/ 14 w 53"/>
                <a:gd name="T121" fmla="*/ 2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 h="55">
                  <a:moveTo>
                    <a:pt x="14" y="23"/>
                  </a:moveTo>
                  <a:cubicBezTo>
                    <a:pt x="14" y="23"/>
                    <a:pt x="14" y="23"/>
                    <a:pt x="14" y="23"/>
                  </a:cubicBezTo>
                  <a:cubicBezTo>
                    <a:pt x="14" y="21"/>
                    <a:pt x="14" y="21"/>
                    <a:pt x="14" y="21"/>
                  </a:cubicBezTo>
                  <a:cubicBezTo>
                    <a:pt x="14" y="10"/>
                    <a:pt x="14" y="8"/>
                    <a:pt x="14" y="6"/>
                  </a:cubicBezTo>
                  <a:cubicBezTo>
                    <a:pt x="14" y="4"/>
                    <a:pt x="15" y="2"/>
                    <a:pt x="16" y="2"/>
                  </a:cubicBezTo>
                  <a:cubicBezTo>
                    <a:pt x="17" y="2"/>
                    <a:pt x="18" y="2"/>
                    <a:pt x="18" y="2"/>
                  </a:cubicBezTo>
                  <a:cubicBezTo>
                    <a:pt x="19" y="2"/>
                    <a:pt x="19" y="2"/>
                    <a:pt x="19" y="1"/>
                  </a:cubicBezTo>
                  <a:cubicBezTo>
                    <a:pt x="19" y="1"/>
                    <a:pt x="19" y="0"/>
                    <a:pt x="18" y="0"/>
                  </a:cubicBezTo>
                  <a:cubicBezTo>
                    <a:pt x="16" y="0"/>
                    <a:pt x="12" y="1"/>
                    <a:pt x="10" y="1"/>
                  </a:cubicBezTo>
                  <a:cubicBezTo>
                    <a:pt x="9" y="1"/>
                    <a:pt x="5" y="0"/>
                    <a:pt x="1" y="0"/>
                  </a:cubicBezTo>
                  <a:cubicBezTo>
                    <a:pt x="1" y="0"/>
                    <a:pt x="0" y="1"/>
                    <a:pt x="0" y="1"/>
                  </a:cubicBezTo>
                  <a:cubicBezTo>
                    <a:pt x="0" y="2"/>
                    <a:pt x="1" y="2"/>
                    <a:pt x="1" y="2"/>
                  </a:cubicBezTo>
                  <a:cubicBezTo>
                    <a:pt x="2" y="2"/>
                    <a:pt x="3" y="2"/>
                    <a:pt x="4" y="2"/>
                  </a:cubicBezTo>
                  <a:cubicBezTo>
                    <a:pt x="6" y="2"/>
                    <a:pt x="6" y="4"/>
                    <a:pt x="6" y="6"/>
                  </a:cubicBezTo>
                  <a:cubicBezTo>
                    <a:pt x="6" y="8"/>
                    <a:pt x="6" y="10"/>
                    <a:pt x="6" y="21"/>
                  </a:cubicBezTo>
                  <a:cubicBezTo>
                    <a:pt x="6" y="34"/>
                    <a:pt x="6" y="34"/>
                    <a:pt x="6" y="34"/>
                  </a:cubicBezTo>
                  <a:cubicBezTo>
                    <a:pt x="6" y="41"/>
                    <a:pt x="6" y="46"/>
                    <a:pt x="6" y="49"/>
                  </a:cubicBezTo>
                  <a:cubicBezTo>
                    <a:pt x="6" y="51"/>
                    <a:pt x="6" y="53"/>
                    <a:pt x="4" y="53"/>
                  </a:cubicBezTo>
                  <a:cubicBezTo>
                    <a:pt x="4" y="53"/>
                    <a:pt x="3" y="54"/>
                    <a:pt x="2" y="54"/>
                  </a:cubicBezTo>
                  <a:cubicBezTo>
                    <a:pt x="1" y="54"/>
                    <a:pt x="1" y="54"/>
                    <a:pt x="1" y="54"/>
                  </a:cubicBezTo>
                  <a:cubicBezTo>
                    <a:pt x="1" y="55"/>
                    <a:pt x="2" y="55"/>
                    <a:pt x="2" y="55"/>
                  </a:cubicBezTo>
                  <a:cubicBezTo>
                    <a:pt x="5" y="55"/>
                    <a:pt x="9" y="55"/>
                    <a:pt x="10" y="55"/>
                  </a:cubicBezTo>
                  <a:cubicBezTo>
                    <a:pt x="12" y="55"/>
                    <a:pt x="16" y="55"/>
                    <a:pt x="20" y="55"/>
                  </a:cubicBezTo>
                  <a:cubicBezTo>
                    <a:pt x="20" y="55"/>
                    <a:pt x="21" y="55"/>
                    <a:pt x="21" y="54"/>
                  </a:cubicBezTo>
                  <a:cubicBezTo>
                    <a:pt x="21" y="54"/>
                    <a:pt x="20" y="54"/>
                    <a:pt x="20" y="54"/>
                  </a:cubicBezTo>
                  <a:cubicBezTo>
                    <a:pt x="19" y="54"/>
                    <a:pt x="18" y="53"/>
                    <a:pt x="17" y="53"/>
                  </a:cubicBezTo>
                  <a:cubicBezTo>
                    <a:pt x="15" y="53"/>
                    <a:pt x="15" y="51"/>
                    <a:pt x="14" y="49"/>
                  </a:cubicBezTo>
                  <a:cubicBezTo>
                    <a:pt x="14" y="46"/>
                    <a:pt x="14" y="41"/>
                    <a:pt x="14" y="34"/>
                  </a:cubicBezTo>
                  <a:cubicBezTo>
                    <a:pt x="14" y="28"/>
                    <a:pt x="14" y="28"/>
                    <a:pt x="14" y="28"/>
                  </a:cubicBezTo>
                  <a:cubicBezTo>
                    <a:pt x="14" y="27"/>
                    <a:pt x="14" y="27"/>
                    <a:pt x="14" y="27"/>
                  </a:cubicBezTo>
                  <a:cubicBezTo>
                    <a:pt x="38" y="27"/>
                    <a:pt x="38" y="27"/>
                    <a:pt x="38" y="27"/>
                  </a:cubicBezTo>
                  <a:cubicBezTo>
                    <a:pt x="38" y="27"/>
                    <a:pt x="38" y="27"/>
                    <a:pt x="38" y="28"/>
                  </a:cubicBezTo>
                  <a:cubicBezTo>
                    <a:pt x="38" y="34"/>
                    <a:pt x="38" y="34"/>
                    <a:pt x="38" y="34"/>
                  </a:cubicBezTo>
                  <a:cubicBezTo>
                    <a:pt x="38" y="41"/>
                    <a:pt x="38" y="46"/>
                    <a:pt x="38" y="49"/>
                  </a:cubicBezTo>
                  <a:cubicBezTo>
                    <a:pt x="38" y="51"/>
                    <a:pt x="37" y="53"/>
                    <a:pt x="36" y="53"/>
                  </a:cubicBezTo>
                  <a:cubicBezTo>
                    <a:pt x="35" y="53"/>
                    <a:pt x="35" y="54"/>
                    <a:pt x="34" y="54"/>
                  </a:cubicBezTo>
                  <a:cubicBezTo>
                    <a:pt x="33" y="54"/>
                    <a:pt x="33" y="54"/>
                    <a:pt x="33" y="54"/>
                  </a:cubicBezTo>
                  <a:cubicBezTo>
                    <a:pt x="33" y="55"/>
                    <a:pt x="33" y="55"/>
                    <a:pt x="34" y="55"/>
                  </a:cubicBezTo>
                  <a:cubicBezTo>
                    <a:pt x="36" y="55"/>
                    <a:pt x="40" y="55"/>
                    <a:pt x="42" y="55"/>
                  </a:cubicBezTo>
                  <a:cubicBezTo>
                    <a:pt x="43" y="55"/>
                    <a:pt x="47" y="55"/>
                    <a:pt x="51" y="55"/>
                  </a:cubicBezTo>
                  <a:cubicBezTo>
                    <a:pt x="52" y="55"/>
                    <a:pt x="53" y="55"/>
                    <a:pt x="53" y="54"/>
                  </a:cubicBezTo>
                  <a:cubicBezTo>
                    <a:pt x="53" y="54"/>
                    <a:pt x="52" y="54"/>
                    <a:pt x="52" y="54"/>
                  </a:cubicBezTo>
                  <a:cubicBezTo>
                    <a:pt x="51" y="54"/>
                    <a:pt x="49" y="53"/>
                    <a:pt x="48" y="53"/>
                  </a:cubicBezTo>
                  <a:cubicBezTo>
                    <a:pt x="47" y="53"/>
                    <a:pt x="46" y="51"/>
                    <a:pt x="46" y="49"/>
                  </a:cubicBezTo>
                  <a:cubicBezTo>
                    <a:pt x="46" y="46"/>
                    <a:pt x="46" y="41"/>
                    <a:pt x="46" y="34"/>
                  </a:cubicBezTo>
                  <a:cubicBezTo>
                    <a:pt x="46" y="21"/>
                    <a:pt x="46" y="21"/>
                    <a:pt x="46" y="21"/>
                  </a:cubicBezTo>
                  <a:cubicBezTo>
                    <a:pt x="46" y="10"/>
                    <a:pt x="46" y="8"/>
                    <a:pt x="46" y="6"/>
                  </a:cubicBezTo>
                  <a:cubicBezTo>
                    <a:pt x="46" y="4"/>
                    <a:pt x="46" y="2"/>
                    <a:pt x="48" y="2"/>
                  </a:cubicBezTo>
                  <a:cubicBezTo>
                    <a:pt x="49" y="2"/>
                    <a:pt x="49" y="2"/>
                    <a:pt x="50" y="2"/>
                  </a:cubicBezTo>
                  <a:cubicBezTo>
                    <a:pt x="51" y="2"/>
                    <a:pt x="51" y="2"/>
                    <a:pt x="51" y="1"/>
                  </a:cubicBezTo>
                  <a:cubicBezTo>
                    <a:pt x="51" y="1"/>
                    <a:pt x="51" y="0"/>
                    <a:pt x="50" y="0"/>
                  </a:cubicBezTo>
                  <a:cubicBezTo>
                    <a:pt x="47" y="0"/>
                    <a:pt x="43" y="1"/>
                    <a:pt x="42" y="1"/>
                  </a:cubicBezTo>
                  <a:cubicBezTo>
                    <a:pt x="40" y="1"/>
                    <a:pt x="36" y="0"/>
                    <a:pt x="33" y="0"/>
                  </a:cubicBezTo>
                  <a:cubicBezTo>
                    <a:pt x="32" y="0"/>
                    <a:pt x="32" y="1"/>
                    <a:pt x="32" y="1"/>
                  </a:cubicBezTo>
                  <a:cubicBezTo>
                    <a:pt x="32" y="2"/>
                    <a:pt x="32" y="2"/>
                    <a:pt x="33" y="2"/>
                  </a:cubicBezTo>
                  <a:cubicBezTo>
                    <a:pt x="34" y="2"/>
                    <a:pt x="35" y="2"/>
                    <a:pt x="35" y="2"/>
                  </a:cubicBezTo>
                  <a:cubicBezTo>
                    <a:pt x="37" y="2"/>
                    <a:pt x="38" y="4"/>
                    <a:pt x="38" y="6"/>
                  </a:cubicBezTo>
                  <a:cubicBezTo>
                    <a:pt x="38" y="8"/>
                    <a:pt x="38" y="10"/>
                    <a:pt x="38" y="21"/>
                  </a:cubicBezTo>
                  <a:cubicBezTo>
                    <a:pt x="38" y="23"/>
                    <a:pt x="38" y="23"/>
                    <a:pt x="38" y="23"/>
                  </a:cubicBezTo>
                  <a:cubicBezTo>
                    <a:pt x="38" y="23"/>
                    <a:pt x="38" y="23"/>
                    <a:pt x="38" y="23"/>
                  </a:cubicBezTo>
                  <a:lnTo>
                    <a:pt x="14"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85" name="Freeform 39"/>
            <p:cNvSpPr>
              <a:spLocks/>
            </p:cNvSpPr>
            <p:nvPr userDrawn="1"/>
          </p:nvSpPr>
          <p:spPr bwMode="gray">
            <a:xfrm>
              <a:off x="4206875" y="3214688"/>
              <a:ext cx="117475" cy="206375"/>
            </a:xfrm>
            <a:custGeom>
              <a:avLst/>
              <a:gdLst>
                <a:gd name="T0" fmla="*/ 6 w 31"/>
                <a:gd name="T1" fmla="*/ 34 h 55"/>
                <a:gd name="T2" fmla="*/ 6 w 31"/>
                <a:gd name="T3" fmla="*/ 49 h 55"/>
                <a:gd name="T4" fmla="*/ 4 w 31"/>
                <a:gd name="T5" fmla="*/ 53 h 55"/>
                <a:gd name="T6" fmla="*/ 2 w 31"/>
                <a:gd name="T7" fmla="*/ 54 h 55"/>
                <a:gd name="T8" fmla="*/ 1 w 31"/>
                <a:gd name="T9" fmla="*/ 54 h 55"/>
                <a:gd name="T10" fmla="*/ 2 w 31"/>
                <a:gd name="T11" fmla="*/ 55 h 55"/>
                <a:gd name="T12" fmla="*/ 10 w 31"/>
                <a:gd name="T13" fmla="*/ 55 h 55"/>
                <a:gd name="T14" fmla="*/ 27 w 31"/>
                <a:gd name="T15" fmla="*/ 55 h 55"/>
                <a:gd name="T16" fmla="*/ 30 w 31"/>
                <a:gd name="T17" fmla="*/ 53 h 55"/>
                <a:gd name="T18" fmla="*/ 31 w 31"/>
                <a:gd name="T19" fmla="*/ 45 h 55"/>
                <a:gd name="T20" fmla="*/ 30 w 31"/>
                <a:gd name="T21" fmla="*/ 44 h 55"/>
                <a:gd name="T22" fmla="*/ 30 w 31"/>
                <a:gd name="T23" fmla="*/ 45 h 55"/>
                <a:gd name="T24" fmla="*/ 27 w 31"/>
                <a:gd name="T25" fmla="*/ 50 h 55"/>
                <a:gd name="T26" fmla="*/ 21 w 31"/>
                <a:gd name="T27" fmla="*/ 51 h 55"/>
                <a:gd name="T28" fmla="*/ 14 w 31"/>
                <a:gd name="T29" fmla="*/ 45 h 55"/>
                <a:gd name="T30" fmla="*/ 14 w 31"/>
                <a:gd name="T31" fmla="*/ 34 h 55"/>
                <a:gd name="T32" fmla="*/ 14 w 31"/>
                <a:gd name="T33" fmla="*/ 28 h 55"/>
                <a:gd name="T34" fmla="*/ 14 w 31"/>
                <a:gd name="T35" fmla="*/ 28 h 55"/>
                <a:gd name="T36" fmla="*/ 23 w 31"/>
                <a:gd name="T37" fmla="*/ 28 h 55"/>
                <a:gd name="T38" fmla="*/ 26 w 31"/>
                <a:gd name="T39" fmla="*/ 31 h 55"/>
                <a:gd name="T40" fmla="*/ 26 w 31"/>
                <a:gd name="T41" fmla="*/ 33 h 55"/>
                <a:gd name="T42" fmla="*/ 27 w 31"/>
                <a:gd name="T43" fmla="*/ 34 h 55"/>
                <a:gd name="T44" fmla="*/ 28 w 31"/>
                <a:gd name="T45" fmla="*/ 32 h 55"/>
                <a:gd name="T46" fmla="*/ 28 w 31"/>
                <a:gd name="T47" fmla="*/ 28 h 55"/>
                <a:gd name="T48" fmla="*/ 28 w 31"/>
                <a:gd name="T49" fmla="*/ 22 h 55"/>
                <a:gd name="T50" fmla="*/ 28 w 31"/>
                <a:gd name="T51" fmla="*/ 22 h 55"/>
                <a:gd name="T52" fmla="*/ 27 w 31"/>
                <a:gd name="T53" fmla="*/ 23 h 55"/>
                <a:gd name="T54" fmla="*/ 24 w 31"/>
                <a:gd name="T55" fmla="*/ 24 h 55"/>
                <a:gd name="T56" fmla="*/ 14 w 31"/>
                <a:gd name="T57" fmla="*/ 24 h 55"/>
                <a:gd name="T58" fmla="*/ 14 w 31"/>
                <a:gd name="T59" fmla="*/ 23 h 55"/>
                <a:gd name="T60" fmla="*/ 14 w 31"/>
                <a:gd name="T61" fmla="*/ 5 h 55"/>
                <a:gd name="T62" fmla="*/ 14 w 31"/>
                <a:gd name="T63" fmla="*/ 4 h 55"/>
                <a:gd name="T64" fmla="*/ 23 w 31"/>
                <a:gd name="T65" fmla="*/ 5 h 55"/>
                <a:gd name="T66" fmla="*/ 27 w 31"/>
                <a:gd name="T67" fmla="*/ 7 h 55"/>
                <a:gd name="T68" fmla="*/ 27 w 31"/>
                <a:gd name="T69" fmla="*/ 10 h 55"/>
                <a:gd name="T70" fmla="*/ 28 w 31"/>
                <a:gd name="T71" fmla="*/ 11 h 55"/>
                <a:gd name="T72" fmla="*/ 28 w 31"/>
                <a:gd name="T73" fmla="*/ 10 h 55"/>
                <a:gd name="T74" fmla="*/ 29 w 31"/>
                <a:gd name="T75" fmla="*/ 5 h 55"/>
                <a:gd name="T76" fmla="*/ 29 w 31"/>
                <a:gd name="T77" fmla="*/ 1 h 55"/>
                <a:gd name="T78" fmla="*/ 29 w 31"/>
                <a:gd name="T79" fmla="*/ 0 h 55"/>
                <a:gd name="T80" fmla="*/ 28 w 31"/>
                <a:gd name="T81" fmla="*/ 0 h 55"/>
                <a:gd name="T82" fmla="*/ 25 w 31"/>
                <a:gd name="T83" fmla="*/ 1 h 55"/>
                <a:gd name="T84" fmla="*/ 10 w 31"/>
                <a:gd name="T85" fmla="*/ 1 h 55"/>
                <a:gd name="T86" fmla="*/ 1 w 31"/>
                <a:gd name="T87" fmla="*/ 0 h 55"/>
                <a:gd name="T88" fmla="*/ 0 w 31"/>
                <a:gd name="T89" fmla="*/ 1 h 55"/>
                <a:gd name="T90" fmla="*/ 1 w 31"/>
                <a:gd name="T91" fmla="*/ 2 h 55"/>
                <a:gd name="T92" fmla="*/ 3 w 31"/>
                <a:gd name="T93" fmla="*/ 2 h 55"/>
                <a:gd name="T94" fmla="*/ 6 w 31"/>
                <a:gd name="T95" fmla="*/ 6 h 55"/>
                <a:gd name="T96" fmla="*/ 6 w 31"/>
                <a:gd name="T97" fmla="*/ 21 h 55"/>
                <a:gd name="T98" fmla="*/ 6 w 31"/>
                <a:gd name="T99" fmla="*/ 3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1" h="55">
                  <a:moveTo>
                    <a:pt x="6" y="34"/>
                  </a:moveTo>
                  <a:cubicBezTo>
                    <a:pt x="6" y="41"/>
                    <a:pt x="6" y="46"/>
                    <a:pt x="6" y="49"/>
                  </a:cubicBezTo>
                  <a:cubicBezTo>
                    <a:pt x="5" y="51"/>
                    <a:pt x="5" y="53"/>
                    <a:pt x="4" y="53"/>
                  </a:cubicBezTo>
                  <a:cubicBezTo>
                    <a:pt x="3" y="53"/>
                    <a:pt x="3" y="54"/>
                    <a:pt x="2" y="54"/>
                  </a:cubicBezTo>
                  <a:cubicBezTo>
                    <a:pt x="1" y="54"/>
                    <a:pt x="1" y="54"/>
                    <a:pt x="1" y="54"/>
                  </a:cubicBezTo>
                  <a:cubicBezTo>
                    <a:pt x="1" y="55"/>
                    <a:pt x="1" y="55"/>
                    <a:pt x="2" y="55"/>
                  </a:cubicBezTo>
                  <a:cubicBezTo>
                    <a:pt x="4" y="55"/>
                    <a:pt x="8" y="55"/>
                    <a:pt x="10" y="55"/>
                  </a:cubicBezTo>
                  <a:cubicBezTo>
                    <a:pt x="13" y="55"/>
                    <a:pt x="17" y="55"/>
                    <a:pt x="27" y="55"/>
                  </a:cubicBezTo>
                  <a:cubicBezTo>
                    <a:pt x="29" y="55"/>
                    <a:pt x="29" y="55"/>
                    <a:pt x="30" y="53"/>
                  </a:cubicBezTo>
                  <a:cubicBezTo>
                    <a:pt x="30" y="52"/>
                    <a:pt x="31" y="47"/>
                    <a:pt x="31" y="45"/>
                  </a:cubicBezTo>
                  <a:cubicBezTo>
                    <a:pt x="31" y="45"/>
                    <a:pt x="31" y="44"/>
                    <a:pt x="30" y="44"/>
                  </a:cubicBezTo>
                  <a:cubicBezTo>
                    <a:pt x="30" y="44"/>
                    <a:pt x="30" y="44"/>
                    <a:pt x="30" y="45"/>
                  </a:cubicBezTo>
                  <a:cubicBezTo>
                    <a:pt x="29" y="48"/>
                    <a:pt x="28" y="49"/>
                    <a:pt x="27" y="50"/>
                  </a:cubicBezTo>
                  <a:cubicBezTo>
                    <a:pt x="25" y="51"/>
                    <a:pt x="23" y="51"/>
                    <a:pt x="21" y="51"/>
                  </a:cubicBezTo>
                  <a:cubicBezTo>
                    <a:pt x="15" y="51"/>
                    <a:pt x="14" y="50"/>
                    <a:pt x="14" y="45"/>
                  </a:cubicBezTo>
                  <a:cubicBezTo>
                    <a:pt x="14" y="43"/>
                    <a:pt x="14" y="36"/>
                    <a:pt x="14" y="34"/>
                  </a:cubicBezTo>
                  <a:cubicBezTo>
                    <a:pt x="14" y="28"/>
                    <a:pt x="14" y="28"/>
                    <a:pt x="14" y="28"/>
                  </a:cubicBezTo>
                  <a:cubicBezTo>
                    <a:pt x="14" y="28"/>
                    <a:pt x="14" y="28"/>
                    <a:pt x="14" y="28"/>
                  </a:cubicBezTo>
                  <a:cubicBezTo>
                    <a:pt x="16" y="28"/>
                    <a:pt x="22" y="28"/>
                    <a:pt x="23" y="28"/>
                  </a:cubicBezTo>
                  <a:cubicBezTo>
                    <a:pt x="25" y="28"/>
                    <a:pt x="26" y="29"/>
                    <a:pt x="26" y="31"/>
                  </a:cubicBezTo>
                  <a:cubicBezTo>
                    <a:pt x="26" y="32"/>
                    <a:pt x="26" y="32"/>
                    <a:pt x="26" y="33"/>
                  </a:cubicBezTo>
                  <a:cubicBezTo>
                    <a:pt x="26" y="34"/>
                    <a:pt x="27" y="34"/>
                    <a:pt x="27" y="34"/>
                  </a:cubicBezTo>
                  <a:cubicBezTo>
                    <a:pt x="28" y="34"/>
                    <a:pt x="28" y="33"/>
                    <a:pt x="28" y="32"/>
                  </a:cubicBezTo>
                  <a:cubicBezTo>
                    <a:pt x="28" y="32"/>
                    <a:pt x="28" y="29"/>
                    <a:pt x="28" y="28"/>
                  </a:cubicBezTo>
                  <a:cubicBezTo>
                    <a:pt x="28" y="24"/>
                    <a:pt x="28" y="23"/>
                    <a:pt x="28" y="22"/>
                  </a:cubicBezTo>
                  <a:cubicBezTo>
                    <a:pt x="28" y="22"/>
                    <a:pt x="28" y="22"/>
                    <a:pt x="28" y="22"/>
                  </a:cubicBezTo>
                  <a:cubicBezTo>
                    <a:pt x="28" y="22"/>
                    <a:pt x="27" y="22"/>
                    <a:pt x="27" y="23"/>
                  </a:cubicBezTo>
                  <a:cubicBezTo>
                    <a:pt x="26" y="23"/>
                    <a:pt x="25" y="24"/>
                    <a:pt x="24" y="24"/>
                  </a:cubicBezTo>
                  <a:cubicBezTo>
                    <a:pt x="22" y="24"/>
                    <a:pt x="15" y="24"/>
                    <a:pt x="14" y="24"/>
                  </a:cubicBezTo>
                  <a:cubicBezTo>
                    <a:pt x="14" y="24"/>
                    <a:pt x="14" y="24"/>
                    <a:pt x="14" y="23"/>
                  </a:cubicBezTo>
                  <a:cubicBezTo>
                    <a:pt x="14" y="5"/>
                    <a:pt x="14" y="5"/>
                    <a:pt x="14" y="5"/>
                  </a:cubicBezTo>
                  <a:cubicBezTo>
                    <a:pt x="14" y="4"/>
                    <a:pt x="14" y="4"/>
                    <a:pt x="14" y="4"/>
                  </a:cubicBezTo>
                  <a:cubicBezTo>
                    <a:pt x="15" y="4"/>
                    <a:pt x="22" y="4"/>
                    <a:pt x="23" y="5"/>
                  </a:cubicBezTo>
                  <a:cubicBezTo>
                    <a:pt x="26" y="5"/>
                    <a:pt x="26" y="6"/>
                    <a:pt x="27" y="7"/>
                  </a:cubicBezTo>
                  <a:cubicBezTo>
                    <a:pt x="27" y="8"/>
                    <a:pt x="27" y="9"/>
                    <a:pt x="27" y="10"/>
                  </a:cubicBezTo>
                  <a:cubicBezTo>
                    <a:pt x="27" y="10"/>
                    <a:pt x="27" y="11"/>
                    <a:pt x="28" y="11"/>
                  </a:cubicBezTo>
                  <a:cubicBezTo>
                    <a:pt x="28" y="11"/>
                    <a:pt x="28" y="10"/>
                    <a:pt x="28" y="10"/>
                  </a:cubicBezTo>
                  <a:cubicBezTo>
                    <a:pt x="29" y="9"/>
                    <a:pt x="29" y="6"/>
                    <a:pt x="29" y="5"/>
                  </a:cubicBezTo>
                  <a:cubicBezTo>
                    <a:pt x="29" y="2"/>
                    <a:pt x="29" y="1"/>
                    <a:pt x="29" y="1"/>
                  </a:cubicBezTo>
                  <a:cubicBezTo>
                    <a:pt x="29" y="0"/>
                    <a:pt x="29" y="0"/>
                    <a:pt x="29" y="0"/>
                  </a:cubicBezTo>
                  <a:cubicBezTo>
                    <a:pt x="29" y="0"/>
                    <a:pt x="28" y="0"/>
                    <a:pt x="28" y="0"/>
                  </a:cubicBezTo>
                  <a:cubicBezTo>
                    <a:pt x="27" y="0"/>
                    <a:pt x="26" y="0"/>
                    <a:pt x="25" y="1"/>
                  </a:cubicBezTo>
                  <a:cubicBezTo>
                    <a:pt x="24" y="1"/>
                    <a:pt x="12" y="1"/>
                    <a:pt x="10" y="1"/>
                  </a:cubicBezTo>
                  <a:cubicBezTo>
                    <a:pt x="8" y="1"/>
                    <a:pt x="4" y="0"/>
                    <a:pt x="1" y="0"/>
                  </a:cubicBezTo>
                  <a:cubicBezTo>
                    <a:pt x="0" y="0"/>
                    <a:pt x="0" y="1"/>
                    <a:pt x="0" y="1"/>
                  </a:cubicBezTo>
                  <a:cubicBezTo>
                    <a:pt x="0" y="2"/>
                    <a:pt x="0" y="2"/>
                    <a:pt x="1" y="2"/>
                  </a:cubicBezTo>
                  <a:cubicBezTo>
                    <a:pt x="2" y="2"/>
                    <a:pt x="3" y="2"/>
                    <a:pt x="3" y="2"/>
                  </a:cubicBezTo>
                  <a:cubicBezTo>
                    <a:pt x="5" y="2"/>
                    <a:pt x="6" y="4"/>
                    <a:pt x="6" y="6"/>
                  </a:cubicBezTo>
                  <a:cubicBezTo>
                    <a:pt x="6" y="8"/>
                    <a:pt x="6" y="10"/>
                    <a:pt x="6" y="21"/>
                  </a:cubicBezTo>
                  <a:lnTo>
                    <a:pt x="6" y="3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86" name="Freeform 40"/>
            <p:cNvSpPr>
              <a:spLocks/>
            </p:cNvSpPr>
            <p:nvPr userDrawn="1"/>
          </p:nvSpPr>
          <p:spPr bwMode="gray">
            <a:xfrm>
              <a:off x="4364038" y="3214688"/>
              <a:ext cx="76200" cy="206375"/>
            </a:xfrm>
            <a:custGeom>
              <a:avLst/>
              <a:gdLst>
                <a:gd name="T0" fmla="*/ 6 w 20"/>
                <a:gd name="T1" fmla="*/ 34 h 55"/>
                <a:gd name="T2" fmla="*/ 6 w 20"/>
                <a:gd name="T3" fmla="*/ 50 h 55"/>
                <a:gd name="T4" fmla="*/ 4 w 20"/>
                <a:gd name="T5" fmla="*/ 53 h 55"/>
                <a:gd name="T6" fmla="*/ 2 w 20"/>
                <a:gd name="T7" fmla="*/ 54 h 55"/>
                <a:gd name="T8" fmla="*/ 1 w 20"/>
                <a:gd name="T9" fmla="*/ 54 h 55"/>
                <a:gd name="T10" fmla="*/ 2 w 20"/>
                <a:gd name="T11" fmla="*/ 55 h 55"/>
                <a:gd name="T12" fmla="*/ 10 w 20"/>
                <a:gd name="T13" fmla="*/ 55 h 55"/>
                <a:gd name="T14" fmla="*/ 19 w 20"/>
                <a:gd name="T15" fmla="*/ 55 h 55"/>
                <a:gd name="T16" fmla="*/ 20 w 20"/>
                <a:gd name="T17" fmla="*/ 54 h 55"/>
                <a:gd name="T18" fmla="*/ 19 w 20"/>
                <a:gd name="T19" fmla="*/ 54 h 55"/>
                <a:gd name="T20" fmla="*/ 16 w 20"/>
                <a:gd name="T21" fmla="*/ 53 h 55"/>
                <a:gd name="T22" fmla="*/ 14 w 20"/>
                <a:gd name="T23" fmla="*/ 50 h 55"/>
                <a:gd name="T24" fmla="*/ 13 w 20"/>
                <a:gd name="T25" fmla="*/ 34 h 55"/>
                <a:gd name="T26" fmla="*/ 13 w 20"/>
                <a:gd name="T27" fmla="*/ 21 h 55"/>
                <a:gd name="T28" fmla="*/ 14 w 20"/>
                <a:gd name="T29" fmla="*/ 6 h 55"/>
                <a:gd name="T30" fmla="*/ 16 w 20"/>
                <a:gd name="T31" fmla="*/ 2 h 55"/>
                <a:gd name="T32" fmla="*/ 18 w 20"/>
                <a:gd name="T33" fmla="*/ 2 h 55"/>
                <a:gd name="T34" fmla="*/ 19 w 20"/>
                <a:gd name="T35" fmla="*/ 1 h 55"/>
                <a:gd name="T36" fmla="*/ 17 w 20"/>
                <a:gd name="T37" fmla="*/ 0 h 55"/>
                <a:gd name="T38" fmla="*/ 10 w 20"/>
                <a:gd name="T39" fmla="*/ 1 h 55"/>
                <a:gd name="T40" fmla="*/ 2 w 20"/>
                <a:gd name="T41" fmla="*/ 0 h 55"/>
                <a:gd name="T42" fmla="*/ 0 w 20"/>
                <a:gd name="T43" fmla="*/ 1 h 55"/>
                <a:gd name="T44" fmla="*/ 1 w 20"/>
                <a:gd name="T45" fmla="*/ 2 h 55"/>
                <a:gd name="T46" fmla="*/ 4 w 20"/>
                <a:gd name="T47" fmla="*/ 2 h 55"/>
                <a:gd name="T48" fmla="*/ 6 w 20"/>
                <a:gd name="T49" fmla="*/ 6 h 55"/>
                <a:gd name="T50" fmla="*/ 6 w 20"/>
                <a:gd name="T51" fmla="*/ 21 h 55"/>
                <a:gd name="T52" fmla="*/ 6 w 20"/>
                <a:gd name="T53" fmla="*/ 3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 h="55">
                  <a:moveTo>
                    <a:pt x="6" y="34"/>
                  </a:moveTo>
                  <a:cubicBezTo>
                    <a:pt x="6" y="41"/>
                    <a:pt x="6" y="47"/>
                    <a:pt x="6" y="50"/>
                  </a:cubicBezTo>
                  <a:cubicBezTo>
                    <a:pt x="5" y="52"/>
                    <a:pt x="5" y="53"/>
                    <a:pt x="4" y="53"/>
                  </a:cubicBezTo>
                  <a:cubicBezTo>
                    <a:pt x="3" y="53"/>
                    <a:pt x="2" y="54"/>
                    <a:pt x="2" y="54"/>
                  </a:cubicBezTo>
                  <a:cubicBezTo>
                    <a:pt x="1" y="54"/>
                    <a:pt x="1" y="54"/>
                    <a:pt x="1" y="54"/>
                  </a:cubicBezTo>
                  <a:cubicBezTo>
                    <a:pt x="1" y="55"/>
                    <a:pt x="1" y="55"/>
                    <a:pt x="2" y="55"/>
                  </a:cubicBezTo>
                  <a:cubicBezTo>
                    <a:pt x="4" y="55"/>
                    <a:pt x="8" y="55"/>
                    <a:pt x="10" y="55"/>
                  </a:cubicBezTo>
                  <a:cubicBezTo>
                    <a:pt x="11" y="55"/>
                    <a:pt x="15" y="55"/>
                    <a:pt x="19" y="55"/>
                  </a:cubicBezTo>
                  <a:cubicBezTo>
                    <a:pt x="20" y="55"/>
                    <a:pt x="20" y="55"/>
                    <a:pt x="20" y="54"/>
                  </a:cubicBezTo>
                  <a:cubicBezTo>
                    <a:pt x="20" y="54"/>
                    <a:pt x="20" y="54"/>
                    <a:pt x="19" y="54"/>
                  </a:cubicBezTo>
                  <a:cubicBezTo>
                    <a:pt x="18" y="54"/>
                    <a:pt x="17" y="53"/>
                    <a:pt x="16" y="53"/>
                  </a:cubicBezTo>
                  <a:cubicBezTo>
                    <a:pt x="14" y="53"/>
                    <a:pt x="14" y="52"/>
                    <a:pt x="14" y="50"/>
                  </a:cubicBezTo>
                  <a:cubicBezTo>
                    <a:pt x="13" y="47"/>
                    <a:pt x="13" y="41"/>
                    <a:pt x="13" y="34"/>
                  </a:cubicBezTo>
                  <a:cubicBezTo>
                    <a:pt x="13" y="21"/>
                    <a:pt x="13" y="21"/>
                    <a:pt x="13" y="21"/>
                  </a:cubicBezTo>
                  <a:cubicBezTo>
                    <a:pt x="13" y="10"/>
                    <a:pt x="13" y="8"/>
                    <a:pt x="14" y="6"/>
                  </a:cubicBezTo>
                  <a:cubicBezTo>
                    <a:pt x="14" y="4"/>
                    <a:pt x="14" y="2"/>
                    <a:pt x="16" y="2"/>
                  </a:cubicBezTo>
                  <a:cubicBezTo>
                    <a:pt x="17" y="2"/>
                    <a:pt x="17" y="2"/>
                    <a:pt x="18" y="2"/>
                  </a:cubicBezTo>
                  <a:cubicBezTo>
                    <a:pt x="18" y="2"/>
                    <a:pt x="19" y="2"/>
                    <a:pt x="19" y="1"/>
                  </a:cubicBezTo>
                  <a:cubicBezTo>
                    <a:pt x="19" y="1"/>
                    <a:pt x="18" y="0"/>
                    <a:pt x="17" y="0"/>
                  </a:cubicBezTo>
                  <a:cubicBezTo>
                    <a:pt x="15" y="0"/>
                    <a:pt x="11" y="1"/>
                    <a:pt x="10" y="1"/>
                  </a:cubicBezTo>
                  <a:cubicBezTo>
                    <a:pt x="8" y="1"/>
                    <a:pt x="4" y="0"/>
                    <a:pt x="2" y="0"/>
                  </a:cubicBezTo>
                  <a:cubicBezTo>
                    <a:pt x="1" y="0"/>
                    <a:pt x="0" y="1"/>
                    <a:pt x="0" y="1"/>
                  </a:cubicBezTo>
                  <a:cubicBezTo>
                    <a:pt x="0" y="2"/>
                    <a:pt x="1" y="2"/>
                    <a:pt x="1" y="2"/>
                  </a:cubicBezTo>
                  <a:cubicBezTo>
                    <a:pt x="2" y="2"/>
                    <a:pt x="3" y="2"/>
                    <a:pt x="4" y="2"/>
                  </a:cubicBezTo>
                  <a:cubicBezTo>
                    <a:pt x="5" y="2"/>
                    <a:pt x="6" y="4"/>
                    <a:pt x="6" y="6"/>
                  </a:cubicBezTo>
                  <a:cubicBezTo>
                    <a:pt x="6" y="8"/>
                    <a:pt x="6" y="10"/>
                    <a:pt x="6" y="21"/>
                  </a:cubicBezTo>
                  <a:lnTo>
                    <a:pt x="6" y="3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87" name="Freeform 41"/>
            <p:cNvSpPr>
              <a:spLocks/>
            </p:cNvSpPr>
            <p:nvPr userDrawn="1"/>
          </p:nvSpPr>
          <p:spPr bwMode="gray">
            <a:xfrm>
              <a:off x="4470400" y="3211513"/>
              <a:ext cx="234950" cy="209550"/>
            </a:xfrm>
            <a:custGeom>
              <a:avLst/>
              <a:gdLst>
                <a:gd name="T0" fmla="*/ 5 w 63"/>
                <a:gd name="T1" fmla="*/ 49 h 56"/>
                <a:gd name="T2" fmla="*/ 2 w 63"/>
                <a:gd name="T3" fmla="*/ 54 h 56"/>
                <a:gd name="T4" fmla="*/ 1 w 63"/>
                <a:gd name="T5" fmla="*/ 55 h 56"/>
                <a:gd name="T6" fmla="*/ 0 w 63"/>
                <a:gd name="T7" fmla="*/ 55 h 56"/>
                <a:gd name="T8" fmla="*/ 1 w 63"/>
                <a:gd name="T9" fmla="*/ 56 h 56"/>
                <a:gd name="T10" fmla="*/ 7 w 63"/>
                <a:gd name="T11" fmla="*/ 56 h 56"/>
                <a:gd name="T12" fmla="*/ 13 w 63"/>
                <a:gd name="T13" fmla="*/ 56 h 56"/>
                <a:gd name="T14" fmla="*/ 15 w 63"/>
                <a:gd name="T15" fmla="*/ 55 h 56"/>
                <a:gd name="T16" fmla="*/ 14 w 63"/>
                <a:gd name="T17" fmla="*/ 55 h 56"/>
                <a:gd name="T18" fmla="*/ 11 w 63"/>
                <a:gd name="T19" fmla="*/ 54 h 56"/>
                <a:gd name="T20" fmla="*/ 9 w 63"/>
                <a:gd name="T21" fmla="*/ 52 h 56"/>
                <a:gd name="T22" fmla="*/ 9 w 63"/>
                <a:gd name="T23" fmla="*/ 49 h 56"/>
                <a:gd name="T24" fmla="*/ 13 w 63"/>
                <a:gd name="T25" fmla="*/ 20 h 56"/>
                <a:gd name="T26" fmla="*/ 13 w 63"/>
                <a:gd name="T27" fmla="*/ 20 h 56"/>
                <a:gd name="T28" fmla="*/ 19 w 63"/>
                <a:gd name="T29" fmla="*/ 36 h 56"/>
                <a:gd name="T30" fmla="*/ 26 w 63"/>
                <a:gd name="T31" fmla="*/ 52 h 56"/>
                <a:gd name="T32" fmla="*/ 28 w 63"/>
                <a:gd name="T33" fmla="*/ 56 h 56"/>
                <a:gd name="T34" fmla="*/ 31 w 63"/>
                <a:gd name="T35" fmla="*/ 52 h 56"/>
                <a:gd name="T36" fmla="*/ 44 w 63"/>
                <a:gd name="T37" fmla="*/ 19 h 56"/>
                <a:gd name="T38" fmla="*/ 44 w 63"/>
                <a:gd name="T39" fmla="*/ 19 h 56"/>
                <a:gd name="T40" fmla="*/ 48 w 63"/>
                <a:gd name="T41" fmla="*/ 51 h 56"/>
                <a:gd name="T42" fmla="*/ 48 w 63"/>
                <a:gd name="T43" fmla="*/ 54 h 56"/>
                <a:gd name="T44" fmla="*/ 47 w 63"/>
                <a:gd name="T45" fmla="*/ 55 h 56"/>
                <a:gd name="T46" fmla="*/ 49 w 63"/>
                <a:gd name="T47" fmla="*/ 55 h 56"/>
                <a:gd name="T48" fmla="*/ 61 w 63"/>
                <a:gd name="T49" fmla="*/ 56 h 56"/>
                <a:gd name="T50" fmla="*/ 63 w 63"/>
                <a:gd name="T51" fmla="*/ 55 h 56"/>
                <a:gd name="T52" fmla="*/ 62 w 63"/>
                <a:gd name="T53" fmla="*/ 55 h 56"/>
                <a:gd name="T54" fmla="*/ 58 w 63"/>
                <a:gd name="T55" fmla="*/ 54 h 56"/>
                <a:gd name="T56" fmla="*/ 55 w 63"/>
                <a:gd name="T57" fmla="*/ 47 h 56"/>
                <a:gd name="T58" fmla="*/ 49 w 63"/>
                <a:gd name="T59" fmla="*/ 2 h 56"/>
                <a:gd name="T60" fmla="*/ 48 w 63"/>
                <a:gd name="T61" fmla="*/ 0 h 56"/>
                <a:gd name="T62" fmla="*/ 47 w 63"/>
                <a:gd name="T63" fmla="*/ 2 h 56"/>
                <a:gd name="T64" fmla="*/ 30 w 63"/>
                <a:gd name="T65" fmla="*/ 43 h 56"/>
                <a:gd name="T66" fmla="*/ 14 w 63"/>
                <a:gd name="T67" fmla="*/ 2 h 56"/>
                <a:gd name="T68" fmla="*/ 12 w 63"/>
                <a:gd name="T69" fmla="*/ 0 h 56"/>
                <a:gd name="T70" fmla="*/ 11 w 63"/>
                <a:gd name="T71" fmla="*/ 2 h 56"/>
                <a:gd name="T72" fmla="*/ 5 w 63"/>
                <a:gd name="T73"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3" h="56">
                  <a:moveTo>
                    <a:pt x="5" y="49"/>
                  </a:moveTo>
                  <a:cubicBezTo>
                    <a:pt x="5" y="51"/>
                    <a:pt x="4" y="54"/>
                    <a:pt x="2" y="54"/>
                  </a:cubicBezTo>
                  <a:cubicBezTo>
                    <a:pt x="1" y="55"/>
                    <a:pt x="1" y="55"/>
                    <a:pt x="1" y="55"/>
                  </a:cubicBezTo>
                  <a:cubicBezTo>
                    <a:pt x="0" y="55"/>
                    <a:pt x="0" y="55"/>
                    <a:pt x="0" y="55"/>
                  </a:cubicBezTo>
                  <a:cubicBezTo>
                    <a:pt x="0" y="56"/>
                    <a:pt x="0" y="56"/>
                    <a:pt x="1" y="56"/>
                  </a:cubicBezTo>
                  <a:cubicBezTo>
                    <a:pt x="3" y="56"/>
                    <a:pt x="6" y="56"/>
                    <a:pt x="7" y="56"/>
                  </a:cubicBezTo>
                  <a:cubicBezTo>
                    <a:pt x="8" y="56"/>
                    <a:pt x="11" y="56"/>
                    <a:pt x="13" y="56"/>
                  </a:cubicBezTo>
                  <a:cubicBezTo>
                    <a:pt x="14" y="56"/>
                    <a:pt x="15" y="56"/>
                    <a:pt x="15" y="55"/>
                  </a:cubicBezTo>
                  <a:cubicBezTo>
                    <a:pt x="15" y="55"/>
                    <a:pt x="14" y="55"/>
                    <a:pt x="14" y="55"/>
                  </a:cubicBezTo>
                  <a:cubicBezTo>
                    <a:pt x="13" y="55"/>
                    <a:pt x="12" y="55"/>
                    <a:pt x="11" y="54"/>
                  </a:cubicBezTo>
                  <a:cubicBezTo>
                    <a:pt x="10" y="54"/>
                    <a:pt x="9" y="53"/>
                    <a:pt x="9" y="52"/>
                  </a:cubicBezTo>
                  <a:cubicBezTo>
                    <a:pt x="9" y="51"/>
                    <a:pt x="9" y="50"/>
                    <a:pt x="9" y="49"/>
                  </a:cubicBezTo>
                  <a:cubicBezTo>
                    <a:pt x="13" y="20"/>
                    <a:pt x="13" y="20"/>
                    <a:pt x="13" y="20"/>
                  </a:cubicBezTo>
                  <a:cubicBezTo>
                    <a:pt x="13" y="20"/>
                    <a:pt x="13" y="20"/>
                    <a:pt x="13" y="20"/>
                  </a:cubicBezTo>
                  <a:cubicBezTo>
                    <a:pt x="15" y="25"/>
                    <a:pt x="19" y="34"/>
                    <a:pt x="19" y="36"/>
                  </a:cubicBezTo>
                  <a:cubicBezTo>
                    <a:pt x="20" y="38"/>
                    <a:pt x="25" y="49"/>
                    <a:pt x="26" y="52"/>
                  </a:cubicBezTo>
                  <a:cubicBezTo>
                    <a:pt x="27" y="54"/>
                    <a:pt x="28" y="56"/>
                    <a:pt x="28" y="56"/>
                  </a:cubicBezTo>
                  <a:cubicBezTo>
                    <a:pt x="29" y="56"/>
                    <a:pt x="29" y="55"/>
                    <a:pt x="31" y="52"/>
                  </a:cubicBezTo>
                  <a:cubicBezTo>
                    <a:pt x="44" y="19"/>
                    <a:pt x="44" y="19"/>
                    <a:pt x="44" y="19"/>
                  </a:cubicBezTo>
                  <a:cubicBezTo>
                    <a:pt x="44" y="19"/>
                    <a:pt x="44" y="19"/>
                    <a:pt x="44" y="19"/>
                  </a:cubicBezTo>
                  <a:cubicBezTo>
                    <a:pt x="48" y="51"/>
                    <a:pt x="48" y="51"/>
                    <a:pt x="48" y="51"/>
                  </a:cubicBezTo>
                  <a:cubicBezTo>
                    <a:pt x="48" y="53"/>
                    <a:pt x="48" y="54"/>
                    <a:pt x="48" y="54"/>
                  </a:cubicBezTo>
                  <a:cubicBezTo>
                    <a:pt x="47" y="54"/>
                    <a:pt x="47" y="54"/>
                    <a:pt x="47" y="55"/>
                  </a:cubicBezTo>
                  <a:cubicBezTo>
                    <a:pt x="47" y="55"/>
                    <a:pt x="47" y="55"/>
                    <a:pt x="49" y="55"/>
                  </a:cubicBezTo>
                  <a:cubicBezTo>
                    <a:pt x="51" y="56"/>
                    <a:pt x="60" y="56"/>
                    <a:pt x="61" y="56"/>
                  </a:cubicBezTo>
                  <a:cubicBezTo>
                    <a:pt x="62" y="56"/>
                    <a:pt x="63" y="56"/>
                    <a:pt x="63" y="55"/>
                  </a:cubicBezTo>
                  <a:cubicBezTo>
                    <a:pt x="63" y="55"/>
                    <a:pt x="62" y="55"/>
                    <a:pt x="62" y="55"/>
                  </a:cubicBezTo>
                  <a:cubicBezTo>
                    <a:pt x="61" y="55"/>
                    <a:pt x="60" y="55"/>
                    <a:pt x="58" y="54"/>
                  </a:cubicBezTo>
                  <a:cubicBezTo>
                    <a:pt x="56" y="53"/>
                    <a:pt x="56" y="51"/>
                    <a:pt x="55" y="47"/>
                  </a:cubicBezTo>
                  <a:cubicBezTo>
                    <a:pt x="49" y="2"/>
                    <a:pt x="49" y="2"/>
                    <a:pt x="49" y="2"/>
                  </a:cubicBezTo>
                  <a:cubicBezTo>
                    <a:pt x="49" y="1"/>
                    <a:pt x="49" y="0"/>
                    <a:pt x="48" y="0"/>
                  </a:cubicBezTo>
                  <a:cubicBezTo>
                    <a:pt x="48" y="0"/>
                    <a:pt x="47" y="0"/>
                    <a:pt x="47" y="2"/>
                  </a:cubicBezTo>
                  <a:cubicBezTo>
                    <a:pt x="30" y="43"/>
                    <a:pt x="30" y="43"/>
                    <a:pt x="30" y="43"/>
                  </a:cubicBezTo>
                  <a:cubicBezTo>
                    <a:pt x="14" y="2"/>
                    <a:pt x="14" y="2"/>
                    <a:pt x="14" y="2"/>
                  </a:cubicBezTo>
                  <a:cubicBezTo>
                    <a:pt x="13" y="0"/>
                    <a:pt x="12" y="0"/>
                    <a:pt x="12" y="0"/>
                  </a:cubicBezTo>
                  <a:cubicBezTo>
                    <a:pt x="11" y="0"/>
                    <a:pt x="11" y="1"/>
                    <a:pt x="11" y="2"/>
                  </a:cubicBezTo>
                  <a:lnTo>
                    <a:pt x="5" y="4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88" name="Freeform 42"/>
            <p:cNvSpPr>
              <a:spLocks noEditPoints="1"/>
            </p:cNvSpPr>
            <p:nvPr userDrawn="1"/>
          </p:nvSpPr>
          <p:spPr bwMode="gray">
            <a:xfrm>
              <a:off x="3870325" y="3462338"/>
              <a:ext cx="112712" cy="176213"/>
            </a:xfrm>
            <a:custGeom>
              <a:avLst/>
              <a:gdLst>
                <a:gd name="T0" fmla="*/ 5 w 30"/>
                <a:gd name="T1" fmla="*/ 29 h 47"/>
                <a:gd name="T2" fmla="*/ 5 w 30"/>
                <a:gd name="T3" fmla="*/ 43 h 47"/>
                <a:gd name="T4" fmla="*/ 4 w 30"/>
                <a:gd name="T5" fmla="*/ 46 h 47"/>
                <a:gd name="T6" fmla="*/ 2 w 30"/>
                <a:gd name="T7" fmla="*/ 46 h 47"/>
                <a:gd name="T8" fmla="*/ 1 w 30"/>
                <a:gd name="T9" fmla="*/ 47 h 47"/>
                <a:gd name="T10" fmla="*/ 2 w 30"/>
                <a:gd name="T11" fmla="*/ 47 h 47"/>
                <a:gd name="T12" fmla="*/ 9 w 30"/>
                <a:gd name="T13" fmla="*/ 47 h 47"/>
                <a:gd name="T14" fmla="*/ 16 w 30"/>
                <a:gd name="T15" fmla="*/ 47 h 47"/>
                <a:gd name="T16" fmla="*/ 30 w 30"/>
                <a:gd name="T17" fmla="*/ 34 h 47"/>
                <a:gd name="T18" fmla="*/ 21 w 30"/>
                <a:gd name="T19" fmla="*/ 20 h 47"/>
                <a:gd name="T20" fmla="*/ 26 w 30"/>
                <a:gd name="T21" fmla="*/ 10 h 47"/>
                <a:gd name="T22" fmla="*/ 15 w 30"/>
                <a:gd name="T23" fmla="*/ 0 h 47"/>
                <a:gd name="T24" fmla="*/ 8 w 30"/>
                <a:gd name="T25" fmla="*/ 0 h 47"/>
                <a:gd name="T26" fmla="*/ 1 w 30"/>
                <a:gd name="T27" fmla="*/ 0 h 47"/>
                <a:gd name="T28" fmla="*/ 0 w 30"/>
                <a:gd name="T29" fmla="*/ 1 h 47"/>
                <a:gd name="T30" fmla="*/ 1 w 30"/>
                <a:gd name="T31" fmla="*/ 1 h 47"/>
                <a:gd name="T32" fmla="*/ 3 w 30"/>
                <a:gd name="T33" fmla="*/ 2 h 47"/>
                <a:gd name="T34" fmla="*/ 5 w 30"/>
                <a:gd name="T35" fmla="*/ 5 h 47"/>
                <a:gd name="T36" fmla="*/ 5 w 30"/>
                <a:gd name="T37" fmla="*/ 18 h 47"/>
                <a:gd name="T38" fmla="*/ 5 w 30"/>
                <a:gd name="T39" fmla="*/ 29 h 47"/>
                <a:gd name="T40" fmla="*/ 12 w 30"/>
                <a:gd name="T41" fmla="*/ 4 h 47"/>
                <a:gd name="T42" fmla="*/ 12 w 30"/>
                <a:gd name="T43" fmla="*/ 3 h 47"/>
                <a:gd name="T44" fmla="*/ 14 w 30"/>
                <a:gd name="T45" fmla="*/ 3 h 47"/>
                <a:gd name="T46" fmla="*/ 21 w 30"/>
                <a:gd name="T47" fmla="*/ 12 h 47"/>
                <a:gd name="T48" fmla="*/ 18 w 30"/>
                <a:gd name="T49" fmla="*/ 19 h 47"/>
                <a:gd name="T50" fmla="*/ 15 w 30"/>
                <a:gd name="T51" fmla="*/ 20 h 47"/>
                <a:gd name="T52" fmla="*/ 12 w 30"/>
                <a:gd name="T53" fmla="*/ 20 h 47"/>
                <a:gd name="T54" fmla="*/ 12 w 30"/>
                <a:gd name="T55" fmla="*/ 19 h 47"/>
                <a:gd name="T56" fmla="*/ 12 w 30"/>
                <a:gd name="T57" fmla="*/ 4 h 47"/>
                <a:gd name="T58" fmla="*/ 24 w 30"/>
                <a:gd name="T59" fmla="*/ 37 h 47"/>
                <a:gd name="T60" fmla="*/ 17 w 30"/>
                <a:gd name="T61" fmla="*/ 45 h 47"/>
                <a:gd name="T62" fmla="*/ 14 w 30"/>
                <a:gd name="T63" fmla="*/ 44 h 47"/>
                <a:gd name="T64" fmla="*/ 12 w 30"/>
                <a:gd name="T65" fmla="*/ 38 h 47"/>
                <a:gd name="T66" fmla="*/ 12 w 30"/>
                <a:gd name="T67" fmla="*/ 23 h 47"/>
                <a:gd name="T68" fmla="*/ 12 w 30"/>
                <a:gd name="T69" fmla="*/ 23 h 47"/>
                <a:gd name="T70" fmla="*/ 14 w 30"/>
                <a:gd name="T71" fmla="*/ 23 h 47"/>
                <a:gd name="T72" fmla="*/ 19 w 30"/>
                <a:gd name="T73" fmla="*/ 24 h 47"/>
                <a:gd name="T74" fmla="*/ 24 w 30"/>
                <a:gd name="T75" fmla="*/ 3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 h="47">
                  <a:moveTo>
                    <a:pt x="5" y="29"/>
                  </a:moveTo>
                  <a:cubicBezTo>
                    <a:pt x="5" y="35"/>
                    <a:pt x="5" y="40"/>
                    <a:pt x="5" y="43"/>
                  </a:cubicBezTo>
                  <a:cubicBezTo>
                    <a:pt x="5" y="44"/>
                    <a:pt x="5" y="46"/>
                    <a:pt x="4" y="46"/>
                  </a:cubicBezTo>
                  <a:cubicBezTo>
                    <a:pt x="3" y="46"/>
                    <a:pt x="2" y="46"/>
                    <a:pt x="2" y="46"/>
                  </a:cubicBezTo>
                  <a:cubicBezTo>
                    <a:pt x="1" y="46"/>
                    <a:pt x="1" y="46"/>
                    <a:pt x="1" y="47"/>
                  </a:cubicBezTo>
                  <a:cubicBezTo>
                    <a:pt x="1" y="47"/>
                    <a:pt x="1" y="47"/>
                    <a:pt x="2" y="47"/>
                  </a:cubicBezTo>
                  <a:cubicBezTo>
                    <a:pt x="4" y="47"/>
                    <a:pt x="7" y="47"/>
                    <a:pt x="9" y="47"/>
                  </a:cubicBezTo>
                  <a:cubicBezTo>
                    <a:pt x="10" y="47"/>
                    <a:pt x="15" y="47"/>
                    <a:pt x="16" y="47"/>
                  </a:cubicBezTo>
                  <a:cubicBezTo>
                    <a:pt x="26" y="47"/>
                    <a:pt x="30" y="41"/>
                    <a:pt x="30" y="34"/>
                  </a:cubicBezTo>
                  <a:cubicBezTo>
                    <a:pt x="30" y="27"/>
                    <a:pt x="25" y="22"/>
                    <a:pt x="21" y="20"/>
                  </a:cubicBezTo>
                  <a:cubicBezTo>
                    <a:pt x="24" y="18"/>
                    <a:pt x="26" y="15"/>
                    <a:pt x="26" y="10"/>
                  </a:cubicBezTo>
                  <a:cubicBezTo>
                    <a:pt x="26" y="6"/>
                    <a:pt x="24" y="0"/>
                    <a:pt x="15" y="0"/>
                  </a:cubicBezTo>
                  <a:cubicBezTo>
                    <a:pt x="13" y="0"/>
                    <a:pt x="11" y="0"/>
                    <a:pt x="8" y="0"/>
                  </a:cubicBezTo>
                  <a:cubicBezTo>
                    <a:pt x="7" y="0"/>
                    <a:pt x="4" y="0"/>
                    <a:pt x="1" y="0"/>
                  </a:cubicBezTo>
                  <a:cubicBezTo>
                    <a:pt x="0" y="0"/>
                    <a:pt x="0" y="0"/>
                    <a:pt x="0" y="1"/>
                  </a:cubicBezTo>
                  <a:cubicBezTo>
                    <a:pt x="0" y="1"/>
                    <a:pt x="0" y="1"/>
                    <a:pt x="1" y="1"/>
                  </a:cubicBezTo>
                  <a:cubicBezTo>
                    <a:pt x="2" y="1"/>
                    <a:pt x="3" y="1"/>
                    <a:pt x="3" y="2"/>
                  </a:cubicBezTo>
                  <a:cubicBezTo>
                    <a:pt x="5" y="2"/>
                    <a:pt x="5" y="3"/>
                    <a:pt x="5" y="5"/>
                  </a:cubicBezTo>
                  <a:cubicBezTo>
                    <a:pt x="5" y="7"/>
                    <a:pt x="5" y="9"/>
                    <a:pt x="5" y="18"/>
                  </a:cubicBezTo>
                  <a:lnTo>
                    <a:pt x="5" y="29"/>
                  </a:lnTo>
                  <a:close/>
                  <a:moveTo>
                    <a:pt x="12" y="4"/>
                  </a:moveTo>
                  <a:cubicBezTo>
                    <a:pt x="12" y="3"/>
                    <a:pt x="12" y="3"/>
                    <a:pt x="12" y="3"/>
                  </a:cubicBezTo>
                  <a:cubicBezTo>
                    <a:pt x="13" y="3"/>
                    <a:pt x="13" y="3"/>
                    <a:pt x="14" y="3"/>
                  </a:cubicBezTo>
                  <a:cubicBezTo>
                    <a:pt x="19" y="3"/>
                    <a:pt x="21" y="8"/>
                    <a:pt x="21" y="12"/>
                  </a:cubicBezTo>
                  <a:cubicBezTo>
                    <a:pt x="21" y="15"/>
                    <a:pt x="20" y="18"/>
                    <a:pt x="18" y="19"/>
                  </a:cubicBezTo>
                  <a:cubicBezTo>
                    <a:pt x="18" y="20"/>
                    <a:pt x="16" y="20"/>
                    <a:pt x="15" y="20"/>
                  </a:cubicBezTo>
                  <a:cubicBezTo>
                    <a:pt x="13" y="20"/>
                    <a:pt x="13" y="20"/>
                    <a:pt x="12" y="20"/>
                  </a:cubicBezTo>
                  <a:cubicBezTo>
                    <a:pt x="12" y="20"/>
                    <a:pt x="12" y="20"/>
                    <a:pt x="12" y="19"/>
                  </a:cubicBezTo>
                  <a:lnTo>
                    <a:pt x="12" y="4"/>
                  </a:lnTo>
                  <a:close/>
                  <a:moveTo>
                    <a:pt x="24" y="37"/>
                  </a:moveTo>
                  <a:cubicBezTo>
                    <a:pt x="24" y="43"/>
                    <a:pt x="20" y="45"/>
                    <a:pt x="17" y="45"/>
                  </a:cubicBezTo>
                  <a:cubicBezTo>
                    <a:pt x="16" y="45"/>
                    <a:pt x="15" y="45"/>
                    <a:pt x="14" y="44"/>
                  </a:cubicBezTo>
                  <a:cubicBezTo>
                    <a:pt x="12" y="43"/>
                    <a:pt x="12" y="42"/>
                    <a:pt x="12" y="38"/>
                  </a:cubicBezTo>
                  <a:cubicBezTo>
                    <a:pt x="12" y="23"/>
                    <a:pt x="12" y="23"/>
                    <a:pt x="12" y="23"/>
                  </a:cubicBezTo>
                  <a:cubicBezTo>
                    <a:pt x="12" y="23"/>
                    <a:pt x="12" y="23"/>
                    <a:pt x="12" y="23"/>
                  </a:cubicBezTo>
                  <a:cubicBezTo>
                    <a:pt x="13" y="23"/>
                    <a:pt x="13" y="23"/>
                    <a:pt x="14" y="23"/>
                  </a:cubicBezTo>
                  <a:cubicBezTo>
                    <a:pt x="16" y="23"/>
                    <a:pt x="18" y="23"/>
                    <a:pt x="19" y="24"/>
                  </a:cubicBezTo>
                  <a:cubicBezTo>
                    <a:pt x="23" y="28"/>
                    <a:pt x="24" y="33"/>
                    <a:pt x="24"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89" name="Freeform 43"/>
            <p:cNvSpPr>
              <a:spLocks/>
            </p:cNvSpPr>
            <p:nvPr userDrawn="1"/>
          </p:nvSpPr>
          <p:spPr bwMode="gray">
            <a:xfrm>
              <a:off x="4011613" y="3462338"/>
              <a:ext cx="158750" cy="180975"/>
            </a:xfrm>
            <a:custGeom>
              <a:avLst/>
              <a:gdLst>
                <a:gd name="T0" fmla="*/ 5 w 42"/>
                <a:gd name="T1" fmla="*/ 27 h 48"/>
                <a:gd name="T2" fmla="*/ 10 w 42"/>
                <a:gd name="T3" fmla="*/ 44 h 48"/>
                <a:gd name="T4" fmla="*/ 22 w 42"/>
                <a:gd name="T5" fmla="*/ 48 h 48"/>
                <a:gd name="T6" fmla="*/ 33 w 42"/>
                <a:gd name="T7" fmla="*/ 44 h 48"/>
                <a:gd name="T8" fmla="*/ 38 w 42"/>
                <a:gd name="T9" fmla="*/ 25 h 48"/>
                <a:gd name="T10" fmla="*/ 38 w 42"/>
                <a:gd name="T11" fmla="*/ 18 h 48"/>
                <a:gd name="T12" fmla="*/ 38 w 42"/>
                <a:gd name="T13" fmla="*/ 5 h 48"/>
                <a:gd name="T14" fmla="*/ 40 w 42"/>
                <a:gd name="T15" fmla="*/ 2 h 48"/>
                <a:gd name="T16" fmla="*/ 41 w 42"/>
                <a:gd name="T17" fmla="*/ 1 h 48"/>
                <a:gd name="T18" fmla="*/ 42 w 42"/>
                <a:gd name="T19" fmla="*/ 1 h 48"/>
                <a:gd name="T20" fmla="*/ 41 w 42"/>
                <a:gd name="T21" fmla="*/ 0 h 48"/>
                <a:gd name="T22" fmla="*/ 35 w 42"/>
                <a:gd name="T23" fmla="*/ 0 h 48"/>
                <a:gd name="T24" fmla="*/ 29 w 42"/>
                <a:gd name="T25" fmla="*/ 0 h 48"/>
                <a:gd name="T26" fmla="*/ 28 w 42"/>
                <a:gd name="T27" fmla="*/ 1 h 48"/>
                <a:gd name="T28" fmla="*/ 29 w 42"/>
                <a:gd name="T29" fmla="*/ 1 h 48"/>
                <a:gd name="T30" fmla="*/ 31 w 42"/>
                <a:gd name="T31" fmla="*/ 2 h 48"/>
                <a:gd name="T32" fmla="*/ 33 w 42"/>
                <a:gd name="T33" fmla="*/ 5 h 48"/>
                <a:gd name="T34" fmla="*/ 33 w 42"/>
                <a:gd name="T35" fmla="*/ 18 h 48"/>
                <a:gd name="T36" fmla="*/ 33 w 42"/>
                <a:gd name="T37" fmla="*/ 26 h 48"/>
                <a:gd name="T38" fmla="*/ 30 w 42"/>
                <a:gd name="T39" fmla="*/ 42 h 48"/>
                <a:gd name="T40" fmla="*/ 23 w 42"/>
                <a:gd name="T41" fmla="*/ 45 h 48"/>
                <a:gd name="T42" fmla="*/ 16 w 42"/>
                <a:gd name="T43" fmla="*/ 42 h 48"/>
                <a:gd name="T44" fmla="*/ 12 w 42"/>
                <a:gd name="T45" fmla="*/ 27 h 48"/>
                <a:gd name="T46" fmla="*/ 12 w 42"/>
                <a:gd name="T47" fmla="*/ 18 h 48"/>
                <a:gd name="T48" fmla="*/ 12 w 42"/>
                <a:gd name="T49" fmla="*/ 5 h 48"/>
                <a:gd name="T50" fmla="*/ 14 w 42"/>
                <a:gd name="T51" fmla="*/ 2 h 48"/>
                <a:gd name="T52" fmla="*/ 16 w 42"/>
                <a:gd name="T53" fmla="*/ 1 h 48"/>
                <a:gd name="T54" fmla="*/ 16 w 42"/>
                <a:gd name="T55" fmla="*/ 1 h 48"/>
                <a:gd name="T56" fmla="*/ 15 w 42"/>
                <a:gd name="T57" fmla="*/ 0 h 48"/>
                <a:gd name="T58" fmla="*/ 9 w 42"/>
                <a:gd name="T59" fmla="*/ 0 h 48"/>
                <a:gd name="T60" fmla="*/ 1 w 42"/>
                <a:gd name="T61" fmla="*/ 0 h 48"/>
                <a:gd name="T62" fmla="*/ 0 w 42"/>
                <a:gd name="T63" fmla="*/ 1 h 48"/>
                <a:gd name="T64" fmla="*/ 1 w 42"/>
                <a:gd name="T65" fmla="*/ 1 h 48"/>
                <a:gd name="T66" fmla="*/ 3 w 42"/>
                <a:gd name="T67" fmla="*/ 2 h 48"/>
                <a:gd name="T68" fmla="*/ 5 w 42"/>
                <a:gd name="T69" fmla="*/ 5 h 48"/>
                <a:gd name="T70" fmla="*/ 5 w 42"/>
                <a:gd name="T71" fmla="*/ 18 h 48"/>
                <a:gd name="T72" fmla="*/ 5 w 42"/>
                <a:gd name="T73"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 h="48">
                  <a:moveTo>
                    <a:pt x="5" y="27"/>
                  </a:moveTo>
                  <a:cubicBezTo>
                    <a:pt x="5" y="36"/>
                    <a:pt x="7" y="41"/>
                    <a:pt x="10" y="44"/>
                  </a:cubicBezTo>
                  <a:cubicBezTo>
                    <a:pt x="14" y="48"/>
                    <a:pt x="19" y="48"/>
                    <a:pt x="22" y="48"/>
                  </a:cubicBezTo>
                  <a:cubicBezTo>
                    <a:pt x="25" y="48"/>
                    <a:pt x="29" y="47"/>
                    <a:pt x="33" y="44"/>
                  </a:cubicBezTo>
                  <a:cubicBezTo>
                    <a:pt x="37" y="39"/>
                    <a:pt x="38" y="32"/>
                    <a:pt x="38" y="25"/>
                  </a:cubicBezTo>
                  <a:cubicBezTo>
                    <a:pt x="38" y="18"/>
                    <a:pt x="38" y="18"/>
                    <a:pt x="38" y="18"/>
                  </a:cubicBezTo>
                  <a:cubicBezTo>
                    <a:pt x="38" y="9"/>
                    <a:pt x="38" y="7"/>
                    <a:pt x="38" y="5"/>
                  </a:cubicBezTo>
                  <a:cubicBezTo>
                    <a:pt x="38" y="3"/>
                    <a:pt x="38" y="2"/>
                    <a:pt x="40" y="2"/>
                  </a:cubicBezTo>
                  <a:cubicBezTo>
                    <a:pt x="40" y="1"/>
                    <a:pt x="41" y="1"/>
                    <a:pt x="41" y="1"/>
                  </a:cubicBezTo>
                  <a:cubicBezTo>
                    <a:pt x="42" y="1"/>
                    <a:pt x="42" y="1"/>
                    <a:pt x="42" y="1"/>
                  </a:cubicBezTo>
                  <a:cubicBezTo>
                    <a:pt x="42" y="0"/>
                    <a:pt x="42" y="0"/>
                    <a:pt x="41" y="0"/>
                  </a:cubicBezTo>
                  <a:cubicBezTo>
                    <a:pt x="39" y="0"/>
                    <a:pt x="36" y="0"/>
                    <a:pt x="35" y="0"/>
                  </a:cubicBezTo>
                  <a:cubicBezTo>
                    <a:pt x="35" y="0"/>
                    <a:pt x="32" y="0"/>
                    <a:pt x="29" y="0"/>
                  </a:cubicBezTo>
                  <a:cubicBezTo>
                    <a:pt x="28" y="0"/>
                    <a:pt x="28" y="0"/>
                    <a:pt x="28" y="1"/>
                  </a:cubicBezTo>
                  <a:cubicBezTo>
                    <a:pt x="28" y="1"/>
                    <a:pt x="28" y="1"/>
                    <a:pt x="29" y="1"/>
                  </a:cubicBezTo>
                  <a:cubicBezTo>
                    <a:pt x="29" y="1"/>
                    <a:pt x="30" y="1"/>
                    <a:pt x="31" y="2"/>
                  </a:cubicBezTo>
                  <a:cubicBezTo>
                    <a:pt x="32" y="2"/>
                    <a:pt x="33" y="3"/>
                    <a:pt x="33" y="5"/>
                  </a:cubicBezTo>
                  <a:cubicBezTo>
                    <a:pt x="33" y="7"/>
                    <a:pt x="33" y="9"/>
                    <a:pt x="33" y="18"/>
                  </a:cubicBezTo>
                  <a:cubicBezTo>
                    <a:pt x="33" y="26"/>
                    <a:pt x="33" y="26"/>
                    <a:pt x="33" y="26"/>
                  </a:cubicBezTo>
                  <a:cubicBezTo>
                    <a:pt x="33" y="32"/>
                    <a:pt x="33" y="38"/>
                    <a:pt x="30" y="42"/>
                  </a:cubicBezTo>
                  <a:cubicBezTo>
                    <a:pt x="28" y="44"/>
                    <a:pt x="25" y="45"/>
                    <a:pt x="23" y="45"/>
                  </a:cubicBezTo>
                  <a:cubicBezTo>
                    <a:pt x="21" y="45"/>
                    <a:pt x="18" y="45"/>
                    <a:pt x="16" y="42"/>
                  </a:cubicBezTo>
                  <a:cubicBezTo>
                    <a:pt x="13" y="40"/>
                    <a:pt x="12" y="36"/>
                    <a:pt x="12" y="27"/>
                  </a:cubicBezTo>
                  <a:cubicBezTo>
                    <a:pt x="12" y="18"/>
                    <a:pt x="12" y="18"/>
                    <a:pt x="12" y="18"/>
                  </a:cubicBezTo>
                  <a:cubicBezTo>
                    <a:pt x="12" y="9"/>
                    <a:pt x="12" y="7"/>
                    <a:pt x="12" y="5"/>
                  </a:cubicBezTo>
                  <a:cubicBezTo>
                    <a:pt x="12" y="3"/>
                    <a:pt x="13" y="2"/>
                    <a:pt x="14" y="2"/>
                  </a:cubicBezTo>
                  <a:cubicBezTo>
                    <a:pt x="15" y="1"/>
                    <a:pt x="15" y="1"/>
                    <a:pt x="16" y="1"/>
                  </a:cubicBezTo>
                  <a:cubicBezTo>
                    <a:pt x="16" y="1"/>
                    <a:pt x="16" y="1"/>
                    <a:pt x="16" y="1"/>
                  </a:cubicBezTo>
                  <a:cubicBezTo>
                    <a:pt x="16" y="0"/>
                    <a:pt x="16" y="0"/>
                    <a:pt x="15" y="0"/>
                  </a:cubicBezTo>
                  <a:cubicBezTo>
                    <a:pt x="13" y="0"/>
                    <a:pt x="10" y="0"/>
                    <a:pt x="9" y="0"/>
                  </a:cubicBezTo>
                  <a:cubicBezTo>
                    <a:pt x="7" y="0"/>
                    <a:pt x="4" y="0"/>
                    <a:pt x="1" y="0"/>
                  </a:cubicBezTo>
                  <a:cubicBezTo>
                    <a:pt x="0" y="0"/>
                    <a:pt x="0" y="0"/>
                    <a:pt x="0" y="1"/>
                  </a:cubicBezTo>
                  <a:cubicBezTo>
                    <a:pt x="0" y="1"/>
                    <a:pt x="0" y="1"/>
                    <a:pt x="1" y="1"/>
                  </a:cubicBezTo>
                  <a:cubicBezTo>
                    <a:pt x="1" y="1"/>
                    <a:pt x="2" y="1"/>
                    <a:pt x="3" y="2"/>
                  </a:cubicBezTo>
                  <a:cubicBezTo>
                    <a:pt x="5" y="2"/>
                    <a:pt x="5" y="3"/>
                    <a:pt x="5" y="5"/>
                  </a:cubicBezTo>
                  <a:cubicBezTo>
                    <a:pt x="5" y="7"/>
                    <a:pt x="5" y="9"/>
                    <a:pt x="5" y="18"/>
                  </a:cubicBezTo>
                  <a:lnTo>
                    <a:pt x="5" y="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90" name="Freeform 44"/>
            <p:cNvSpPr>
              <a:spLocks/>
            </p:cNvSpPr>
            <p:nvPr userDrawn="1"/>
          </p:nvSpPr>
          <p:spPr bwMode="gray">
            <a:xfrm>
              <a:off x="4203700" y="3459163"/>
              <a:ext cx="82550" cy="184150"/>
            </a:xfrm>
            <a:custGeom>
              <a:avLst/>
              <a:gdLst>
                <a:gd name="T0" fmla="*/ 9 w 22"/>
                <a:gd name="T1" fmla="*/ 49 h 49"/>
                <a:gd name="T2" fmla="*/ 17 w 22"/>
                <a:gd name="T3" fmla="*/ 47 h 49"/>
                <a:gd name="T4" fmla="*/ 22 w 22"/>
                <a:gd name="T5" fmla="*/ 36 h 49"/>
                <a:gd name="T6" fmla="*/ 14 w 22"/>
                <a:gd name="T7" fmla="*/ 20 h 49"/>
                <a:gd name="T8" fmla="*/ 12 w 22"/>
                <a:gd name="T9" fmla="*/ 19 h 49"/>
                <a:gd name="T10" fmla="*/ 7 w 22"/>
                <a:gd name="T11" fmla="*/ 10 h 49"/>
                <a:gd name="T12" fmla="*/ 13 w 22"/>
                <a:gd name="T13" fmla="*/ 3 h 49"/>
                <a:gd name="T14" fmla="*/ 19 w 22"/>
                <a:gd name="T15" fmla="*/ 6 h 49"/>
                <a:gd name="T16" fmla="*/ 20 w 22"/>
                <a:gd name="T17" fmla="*/ 10 h 49"/>
                <a:gd name="T18" fmla="*/ 20 w 22"/>
                <a:gd name="T19" fmla="*/ 12 h 49"/>
                <a:gd name="T20" fmla="*/ 21 w 22"/>
                <a:gd name="T21" fmla="*/ 10 h 49"/>
                <a:gd name="T22" fmla="*/ 21 w 22"/>
                <a:gd name="T23" fmla="*/ 2 h 49"/>
                <a:gd name="T24" fmla="*/ 21 w 22"/>
                <a:gd name="T25" fmla="*/ 1 h 49"/>
                <a:gd name="T26" fmla="*/ 14 w 22"/>
                <a:gd name="T27" fmla="*/ 0 h 49"/>
                <a:gd name="T28" fmla="*/ 1 w 22"/>
                <a:gd name="T29" fmla="*/ 12 h 49"/>
                <a:gd name="T30" fmla="*/ 9 w 22"/>
                <a:gd name="T31" fmla="*/ 27 h 49"/>
                <a:gd name="T32" fmla="*/ 12 w 22"/>
                <a:gd name="T33" fmla="*/ 29 h 49"/>
                <a:gd name="T34" fmla="*/ 17 w 22"/>
                <a:gd name="T35" fmla="*/ 39 h 49"/>
                <a:gd name="T36" fmla="*/ 10 w 22"/>
                <a:gd name="T37" fmla="*/ 46 h 49"/>
                <a:gd name="T38" fmla="*/ 2 w 22"/>
                <a:gd name="T39" fmla="*/ 40 h 49"/>
                <a:gd name="T40" fmla="*/ 2 w 22"/>
                <a:gd name="T41" fmla="*/ 37 h 49"/>
                <a:gd name="T42" fmla="*/ 1 w 22"/>
                <a:gd name="T43" fmla="*/ 36 h 49"/>
                <a:gd name="T44" fmla="*/ 0 w 22"/>
                <a:gd name="T45" fmla="*/ 37 h 49"/>
                <a:gd name="T46" fmla="*/ 0 w 22"/>
                <a:gd name="T47" fmla="*/ 45 h 49"/>
                <a:gd name="T48" fmla="*/ 1 w 22"/>
                <a:gd name="T49" fmla="*/ 48 h 49"/>
                <a:gd name="T50" fmla="*/ 9 w 22"/>
                <a:gd name="T5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9">
                  <a:moveTo>
                    <a:pt x="9" y="49"/>
                  </a:moveTo>
                  <a:cubicBezTo>
                    <a:pt x="12" y="49"/>
                    <a:pt x="15" y="49"/>
                    <a:pt x="17" y="47"/>
                  </a:cubicBezTo>
                  <a:cubicBezTo>
                    <a:pt x="21" y="44"/>
                    <a:pt x="22" y="39"/>
                    <a:pt x="22" y="36"/>
                  </a:cubicBezTo>
                  <a:cubicBezTo>
                    <a:pt x="22" y="30"/>
                    <a:pt x="20" y="26"/>
                    <a:pt x="14" y="20"/>
                  </a:cubicBezTo>
                  <a:cubicBezTo>
                    <a:pt x="12" y="19"/>
                    <a:pt x="12" y="19"/>
                    <a:pt x="12" y="19"/>
                  </a:cubicBezTo>
                  <a:cubicBezTo>
                    <a:pt x="8" y="15"/>
                    <a:pt x="7" y="12"/>
                    <a:pt x="7" y="10"/>
                  </a:cubicBezTo>
                  <a:cubicBezTo>
                    <a:pt x="7" y="6"/>
                    <a:pt x="9" y="3"/>
                    <a:pt x="13" y="3"/>
                  </a:cubicBezTo>
                  <a:cubicBezTo>
                    <a:pt x="16" y="3"/>
                    <a:pt x="18" y="5"/>
                    <a:pt x="19" y="6"/>
                  </a:cubicBezTo>
                  <a:cubicBezTo>
                    <a:pt x="20" y="8"/>
                    <a:pt x="20" y="10"/>
                    <a:pt x="20" y="10"/>
                  </a:cubicBezTo>
                  <a:cubicBezTo>
                    <a:pt x="20" y="11"/>
                    <a:pt x="20" y="12"/>
                    <a:pt x="20" y="12"/>
                  </a:cubicBezTo>
                  <a:cubicBezTo>
                    <a:pt x="21" y="12"/>
                    <a:pt x="21" y="11"/>
                    <a:pt x="21" y="10"/>
                  </a:cubicBezTo>
                  <a:cubicBezTo>
                    <a:pt x="21" y="5"/>
                    <a:pt x="21" y="3"/>
                    <a:pt x="21" y="2"/>
                  </a:cubicBezTo>
                  <a:cubicBezTo>
                    <a:pt x="21" y="2"/>
                    <a:pt x="21" y="2"/>
                    <a:pt x="21" y="1"/>
                  </a:cubicBezTo>
                  <a:cubicBezTo>
                    <a:pt x="19" y="1"/>
                    <a:pt x="17" y="0"/>
                    <a:pt x="14" y="0"/>
                  </a:cubicBezTo>
                  <a:cubicBezTo>
                    <a:pt x="6" y="0"/>
                    <a:pt x="1" y="5"/>
                    <a:pt x="1" y="12"/>
                  </a:cubicBezTo>
                  <a:cubicBezTo>
                    <a:pt x="1" y="17"/>
                    <a:pt x="3" y="22"/>
                    <a:pt x="9" y="27"/>
                  </a:cubicBezTo>
                  <a:cubicBezTo>
                    <a:pt x="12" y="29"/>
                    <a:pt x="12" y="29"/>
                    <a:pt x="12" y="29"/>
                  </a:cubicBezTo>
                  <a:cubicBezTo>
                    <a:pt x="16" y="33"/>
                    <a:pt x="17" y="36"/>
                    <a:pt x="17" y="39"/>
                  </a:cubicBezTo>
                  <a:cubicBezTo>
                    <a:pt x="17" y="42"/>
                    <a:pt x="14" y="46"/>
                    <a:pt x="10" y="46"/>
                  </a:cubicBezTo>
                  <a:cubicBezTo>
                    <a:pt x="6" y="46"/>
                    <a:pt x="3" y="45"/>
                    <a:pt x="2" y="40"/>
                  </a:cubicBezTo>
                  <a:cubicBezTo>
                    <a:pt x="2" y="39"/>
                    <a:pt x="2" y="38"/>
                    <a:pt x="2" y="37"/>
                  </a:cubicBezTo>
                  <a:cubicBezTo>
                    <a:pt x="2" y="36"/>
                    <a:pt x="2" y="36"/>
                    <a:pt x="1" y="36"/>
                  </a:cubicBezTo>
                  <a:cubicBezTo>
                    <a:pt x="1" y="36"/>
                    <a:pt x="1" y="36"/>
                    <a:pt x="0" y="37"/>
                  </a:cubicBezTo>
                  <a:cubicBezTo>
                    <a:pt x="0" y="38"/>
                    <a:pt x="0" y="42"/>
                    <a:pt x="0" y="45"/>
                  </a:cubicBezTo>
                  <a:cubicBezTo>
                    <a:pt x="0" y="47"/>
                    <a:pt x="0" y="47"/>
                    <a:pt x="1" y="48"/>
                  </a:cubicBezTo>
                  <a:cubicBezTo>
                    <a:pt x="3" y="49"/>
                    <a:pt x="6" y="49"/>
                    <a:pt x="9" y="4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91" name="Freeform 45"/>
            <p:cNvSpPr>
              <a:spLocks/>
            </p:cNvSpPr>
            <p:nvPr userDrawn="1"/>
          </p:nvSpPr>
          <p:spPr bwMode="gray">
            <a:xfrm>
              <a:off x="4327525" y="3462338"/>
              <a:ext cx="63500" cy="176213"/>
            </a:xfrm>
            <a:custGeom>
              <a:avLst/>
              <a:gdLst>
                <a:gd name="T0" fmla="*/ 5 w 17"/>
                <a:gd name="T1" fmla="*/ 29 h 47"/>
                <a:gd name="T2" fmla="*/ 4 w 17"/>
                <a:gd name="T3" fmla="*/ 43 h 47"/>
                <a:gd name="T4" fmla="*/ 3 w 17"/>
                <a:gd name="T5" fmla="*/ 46 h 47"/>
                <a:gd name="T6" fmla="*/ 1 w 17"/>
                <a:gd name="T7" fmla="*/ 46 h 47"/>
                <a:gd name="T8" fmla="*/ 0 w 17"/>
                <a:gd name="T9" fmla="*/ 47 h 47"/>
                <a:gd name="T10" fmla="*/ 1 w 17"/>
                <a:gd name="T11" fmla="*/ 47 h 47"/>
                <a:gd name="T12" fmla="*/ 8 w 17"/>
                <a:gd name="T13" fmla="*/ 47 h 47"/>
                <a:gd name="T14" fmla="*/ 16 w 17"/>
                <a:gd name="T15" fmla="*/ 47 h 47"/>
                <a:gd name="T16" fmla="*/ 17 w 17"/>
                <a:gd name="T17" fmla="*/ 47 h 47"/>
                <a:gd name="T18" fmla="*/ 16 w 17"/>
                <a:gd name="T19" fmla="*/ 46 h 47"/>
                <a:gd name="T20" fmla="*/ 13 w 17"/>
                <a:gd name="T21" fmla="*/ 46 h 47"/>
                <a:gd name="T22" fmla="*/ 11 w 17"/>
                <a:gd name="T23" fmla="*/ 43 h 47"/>
                <a:gd name="T24" fmla="*/ 11 w 17"/>
                <a:gd name="T25" fmla="*/ 29 h 47"/>
                <a:gd name="T26" fmla="*/ 11 w 17"/>
                <a:gd name="T27" fmla="*/ 18 h 47"/>
                <a:gd name="T28" fmla="*/ 11 w 17"/>
                <a:gd name="T29" fmla="*/ 5 h 47"/>
                <a:gd name="T30" fmla="*/ 13 w 17"/>
                <a:gd name="T31" fmla="*/ 2 h 47"/>
                <a:gd name="T32" fmla="*/ 15 w 17"/>
                <a:gd name="T33" fmla="*/ 1 h 47"/>
                <a:gd name="T34" fmla="*/ 16 w 17"/>
                <a:gd name="T35" fmla="*/ 1 h 47"/>
                <a:gd name="T36" fmla="*/ 14 w 17"/>
                <a:gd name="T37" fmla="*/ 0 h 47"/>
                <a:gd name="T38" fmla="*/ 8 w 17"/>
                <a:gd name="T39" fmla="*/ 0 h 47"/>
                <a:gd name="T40" fmla="*/ 1 w 17"/>
                <a:gd name="T41" fmla="*/ 0 h 47"/>
                <a:gd name="T42" fmla="*/ 0 w 17"/>
                <a:gd name="T43" fmla="*/ 1 h 47"/>
                <a:gd name="T44" fmla="*/ 1 w 17"/>
                <a:gd name="T45" fmla="*/ 1 h 47"/>
                <a:gd name="T46" fmla="*/ 3 w 17"/>
                <a:gd name="T47" fmla="*/ 2 h 47"/>
                <a:gd name="T48" fmla="*/ 4 w 17"/>
                <a:gd name="T49" fmla="*/ 5 h 47"/>
                <a:gd name="T50" fmla="*/ 5 w 17"/>
                <a:gd name="T51" fmla="*/ 18 h 47"/>
                <a:gd name="T52" fmla="*/ 5 w 17"/>
                <a:gd name="T53"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47">
                  <a:moveTo>
                    <a:pt x="5" y="29"/>
                  </a:moveTo>
                  <a:cubicBezTo>
                    <a:pt x="5" y="35"/>
                    <a:pt x="5" y="40"/>
                    <a:pt x="4" y="43"/>
                  </a:cubicBezTo>
                  <a:cubicBezTo>
                    <a:pt x="4" y="45"/>
                    <a:pt x="4" y="46"/>
                    <a:pt x="3" y="46"/>
                  </a:cubicBezTo>
                  <a:cubicBezTo>
                    <a:pt x="2" y="46"/>
                    <a:pt x="2" y="46"/>
                    <a:pt x="1" y="46"/>
                  </a:cubicBezTo>
                  <a:cubicBezTo>
                    <a:pt x="0" y="46"/>
                    <a:pt x="0" y="46"/>
                    <a:pt x="0" y="47"/>
                  </a:cubicBezTo>
                  <a:cubicBezTo>
                    <a:pt x="0" y="47"/>
                    <a:pt x="0" y="47"/>
                    <a:pt x="1" y="47"/>
                  </a:cubicBezTo>
                  <a:cubicBezTo>
                    <a:pt x="3" y="47"/>
                    <a:pt x="6" y="47"/>
                    <a:pt x="8" y="47"/>
                  </a:cubicBezTo>
                  <a:cubicBezTo>
                    <a:pt x="9" y="47"/>
                    <a:pt x="12" y="47"/>
                    <a:pt x="16" y="47"/>
                  </a:cubicBezTo>
                  <a:cubicBezTo>
                    <a:pt x="17" y="47"/>
                    <a:pt x="17" y="47"/>
                    <a:pt x="17" y="47"/>
                  </a:cubicBezTo>
                  <a:cubicBezTo>
                    <a:pt x="17" y="46"/>
                    <a:pt x="17" y="46"/>
                    <a:pt x="16" y="46"/>
                  </a:cubicBezTo>
                  <a:cubicBezTo>
                    <a:pt x="15" y="46"/>
                    <a:pt x="14" y="46"/>
                    <a:pt x="13" y="46"/>
                  </a:cubicBezTo>
                  <a:cubicBezTo>
                    <a:pt x="12" y="46"/>
                    <a:pt x="11" y="45"/>
                    <a:pt x="11" y="43"/>
                  </a:cubicBezTo>
                  <a:cubicBezTo>
                    <a:pt x="11" y="40"/>
                    <a:pt x="11" y="35"/>
                    <a:pt x="11" y="29"/>
                  </a:cubicBezTo>
                  <a:cubicBezTo>
                    <a:pt x="11" y="18"/>
                    <a:pt x="11" y="18"/>
                    <a:pt x="11" y="18"/>
                  </a:cubicBezTo>
                  <a:cubicBezTo>
                    <a:pt x="11" y="9"/>
                    <a:pt x="11" y="7"/>
                    <a:pt x="11" y="5"/>
                  </a:cubicBezTo>
                  <a:cubicBezTo>
                    <a:pt x="11" y="3"/>
                    <a:pt x="12" y="2"/>
                    <a:pt x="13" y="2"/>
                  </a:cubicBezTo>
                  <a:cubicBezTo>
                    <a:pt x="14" y="1"/>
                    <a:pt x="14" y="1"/>
                    <a:pt x="15" y="1"/>
                  </a:cubicBezTo>
                  <a:cubicBezTo>
                    <a:pt x="15" y="1"/>
                    <a:pt x="16" y="1"/>
                    <a:pt x="16" y="1"/>
                  </a:cubicBezTo>
                  <a:cubicBezTo>
                    <a:pt x="16" y="0"/>
                    <a:pt x="15" y="0"/>
                    <a:pt x="14" y="0"/>
                  </a:cubicBezTo>
                  <a:cubicBezTo>
                    <a:pt x="12" y="0"/>
                    <a:pt x="9" y="0"/>
                    <a:pt x="8" y="0"/>
                  </a:cubicBezTo>
                  <a:cubicBezTo>
                    <a:pt x="6" y="0"/>
                    <a:pt x="3" y="0"/>
                    <a:pt x="1" y="0"/>
                  </a:cubicBezTo>
                  <a:cubicBezTo>
                    <a:pt x="0" y="0"/>
                    <a:pt x="0" y="0"/>
                    <a:pt x="0" y="1"/>
                  </a:cubicBezTo>
                  <a:cubicBezTo>
                    <a:pt x="0" y="1"/>
                    <a:pt x="0" y="1"/>
                    <a:pt x="1" y="1"/>
                  </a:cubicBezTo>
                  <a:cubicBezTo>
                    <a:pt x="1" y="1"/>
                    <a:pt x="2" y="1"/>
                    <a:pt x="3" y="2"/>
                  </a:cubicBezTo>
                  <a:cubicBezTo>
                    <a:pt x="4" y="2"/>
                    <a:pt x="4" y="3"/>
                    <a:pt x="4" y="5"/>
                  </a:cubicBezTo>
                  <a:cubicBezTo>
                    <a:pt x="5" y="7"/>
                    <a:pt x="5" y="9"/>
                    <a:pt x="5" y="18"/>
                  </a:cubicBezTo>
                  <a:lnTo>
                    <a:pt x="5" y="2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92" name="Freeform 46"/>
            <p:cNvSpPr>
              <a:spLocks/>
            </p:cNvSpPr>
            <p:nvPr userDrawn="1"/>
          </p:nvSpPr>
          <p:spPr bwMode="gray">
            <a:xfrm>
              <a:off x="4421188" y="3459163"/>
              <a:ext cx="165100" cy="184150"/>
            </a:xfrm>
            <a:custGeom>
              <a:avLst/>
              <a:gdLst>
                <a:gd name="T0" fmla="*/ 8 w 44"/>
                <a:gd name="T1" fmla="*/ 14 h 49"/>
                <a:gd name="T2" fmla="*/ 9 w 44"/>
                <a:gd name="T3" fmla="*/ 14 h 49"/>
                <a:gd name="T4" fmla="*/ 21 w 44"/>
                <a:gd name="T5" fmla="*/ 29 h 49"/>
                <a:gd name="T6" fmla="*/ 37 w 44"/>
                <a:gd name="T7" fmla="*/ 48 h 49"/>
                <a:gd name="T8" fmla="*/ 39 w 44"/>
                <a:gd name="T9" fmla="*/ 49 h 49"/>
                <a:gd name="T10" fmla="*/ 39 w 44"/>
                <a:gd name="T11" fmla="*/ 47 h 49"/>
                <a:gd name="T12" fmla="*/ 40 w 44"/>
                <a:gd name="T13" fmla="*/ 8 h 49"/>
                <a:gd name="T14" fmla="*/ 42 w 44"/>
                <a:gd name="T15" fmla="*/ 3 h 49"/>
                <a:gd name="T16" fmla="*/ 43 w 44"/>
                <a:gd name="T17" fmla="*/ 2 h 49"/>
                <a:gd name="T18" fmla="*/ 44 w 44"/>
                <a:gd name="T19" fmla="*/ 2 h 49"/>
                <a:gd name="T20" fmla="*/ 43 w 44"/>
                <a:gd name="T21" fmla="*/ 1 h 49"/>
                <a:gd name="T22" fmla="*/ 38 w 44"/>
                <a:gd name="T23" fmla="*/ 1 h 49"/>
                <a:gd name="T24" fmla="*/ 32 w 44"/>
                <a:gd name="T25" fmla="*/ 1 h 49"/>
                <a:gd name="T26" fmla="*/ 30 w 44"/>
                <a:gd name="T27" fmla="*/ 2 h 49"/>
                <a:gd name="T28" fmla="*/ 31 w 44"/>
                <a:gd name="T29" fmla="*/ 2 h 49"/>
                <a:gd name="T30" fmla="*/ 34 w 44"/>
                <a:gd name="T31" fmla="*/ 3 h 49"/>
                <a:gd name="T32" fmla="*/ 36 w 44"/>
                <a:gd name="T33" fmla="*/ 8 h 49"/>
                <a:gd name="T34" fmla="*/ 36 w 44"/>
                <a:gd name="T35" fmla="*/ 36 h 49"/>
                <a:gd name="T36" fmla="*/ 36 w 44"/>
                <a:gd name="T37" fmla="*/ 36 h 49"/>
                <a:gd name="T38" fmla="*/ 24 w 44"/>
                <a:gd name="T39" fmla="*/ 22 h 49"/>
                <a:gd name="T40" fmla="*/ 8 w 44"/>
                <a:gd name="T41" fmla="*/ 2 h 49"/>
                <a:gd name="T42" fmla="*/ 6 w 44"/>
                <a:gd name="T43" fmla="*/ 0 h 49"/>
                <a:gd name="T44" fmla="*/ 5 w 44"/>
                <a:gd name="T45" fmla="*/ 2 h 49"/>
                <a:gd name="T46" fmla="*/ 5 w 44"/>
                <a:gd name="T47" fmla="*/ 39 h 49"/>
                <a:gd name="T48" fmla="*/ 3 w 44"/>
                <a:gd name="T49" fmla="*/ 47 h 49"/>
                <a:gd name="T50" fmla="*/ 1 w 44"/>
                <a:gd name="T51" fmla="*/ 47 h 49"/>
                <a:gd name="T52" fmla="*/ 0 w 44"/>
                <a:gd name="T53" fmla="*/ 48 h 49"/>
                <a:gd name="T54" fmla="*/ 1 w 44"/>
                <a:gd name="T55" fmla="*/ 48 h 49"/>
                <a:gd name="T56" fmla="*/ 7 w 44"/>
                <a:gd name="T57" fmla="*/ 48 h 49"/>
                <a:gd name="T58" fmla="*/ 13 w 44"/>
                <a:gd name="T59" fmla="*/ 48 h 49"/>
                <a:gd name="T60" fmla="*/ 15 w 44"/>
                <a:gd name="T61" fmla="*/ 48 h 49"/>
                <a:gd name="T62" fmla="*/ 14 w 44"/>
                <a:gd name="T63" fmla="*/ 47 h 49"/>
                <a:gd name="T64" fmla="*/ 11 w 44"/>
                <a:gd name="T65" fmla="*/ 47 h 49"/>
                <a:gd name="T66" fmla="*/ 9 w 44"/>
                <a:gd name="T67" fmla="*/ 40 h 49"/>
                <a:gd name="T68" fmla="*/ 8 w 44"/>
                <a:gd name="T69" fmla="*/ 1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 h="49">
                  <a:moveTo>
                    <a:pt x="8" y="14"/>
                  </a:moveTo>
                  <a:cubicBezTo>
                    <a:pt x="9" y="14"/>
                    <a:pt x="9" y="14"/>
                    <a:pt x="9" y="14"/>
                  </a:cubicBezTo>
                  <a:cubicBezTo>
                    <a:pt x="10" y="15"/>
                    <a:pt x="15" y="23"/>
                    <a:pt x="21" y="29"/>
                  </a:cubicBezTo>
                  <a:cubicBezTo>
                    <a:pt x="27" y="36"/>
                    <a:pt x="33" y="44"/>
                    <a:pt x="37" y="48"/>
                  </a:cubicBezTo>
                  <a:cubicBezTo>
                    <a:pt x="37" y="48"/>
                    <a:pt x="38" y="49"/>
                    <a:pt x="39" y="49"/>
                  </a:cubicBezTo>
                  <a:cubicBezTo>
                    <a:pt x="39" y="49"/>
                    <a:pt x="39" y="48"/>
                    <a:pt x="39" y="47"/>
                  </a:cubicBezTo>
                  <a:cubicBezTo>
                    <a:pt x="40" y="8"/>
                    <a:pt x="40" y="8"/>
                    <a:pt x="40" y="8"/>
                  </a:cubicBezTo>
                  <a:cubicBezTo>
                    <a:pt x="40" y="4"/>
                    <a:pt x="40" y="3"/>
                    <a:pt x="42" y="3"/>
                  </a:cubicBezTo>
                  <a:cubicBezTo>
                    <a:pt x="42" y="2"/>
                    <a:pt x="43" y="2"/>
                    <a:pt x="43" y="2"/>
                  </a:cubicBezTo>
                  <a:cubicBezTo>
                    <a:pt x="44" y="2"/>
                    <a:pt x="44" y="2"/>
                    <a:pt x="44" y="2"/>
                  </a:cubicBezTo>
                  <a:cubicBezTo>
                    <a:pt x="44" y="1"/>
                    <a:pt x="44" y="1"/>
                    <a:pt x="43" y="1"/>
                  </a:cubicBezTo>
                  <a:cubicBezTo>
                    <a:pt x="41" y="1"/>
                    <a:pt x="39" y="1"/>
                    <a:pt x="38" y="1"/>
                  </a:cubicBezTo>
                  <a:cubicBezTo>
                    <a:pt x="37" y="1"/>
                    <a:pt x="34" y="1"/>
                    <a:pt x="32" y="1"/>
                  </a:cubicBezTo>
                  <a:cubicBezTo>
                    <a:pt x="31" y="1"/>
                    <a:pt x="30" y="1"/>
                    <a:pt x="30" y="2"/>
                  </a:cubicBezTo>
                  <a:cubicBezTo>
                    <a:pt x="30" y="2"/>
                    <a:pt x="30" y="2"/>
                    <a:pt x="31" y="2"/>
                  </a:cubicBezTo>
                  <a:cubicBezTo>
                    <a:pt x="32" y="2"/>
                    <a:pt x="33" y="2"/>
                    <a:pt x="34" y="3"/>
                  </a:cubicBezTo>
                  <a:cubicBezTo>
                    <a:pt x="35" y="3"/>
                    <a:pt x="36" y="5"/>
                    <a:pt x="36" y="8"/>
                  </a:cubicBezTo>
                  <a:cubicBezTo>
                    <a:pt x="36" y="36"/>
                    <a:pt x="36" y="36"/>
                    <a:pt x="36" y="36"/>
                  </a:cubicBezTo>
                  <a:cubicBezTo>
                    <a:pt x="36" y="36"/>
                    <a:pt x="36" y="36"/>
                    <a:pt x="36" y="36"/>
                  </a:cubicBezTo>
                  <a:cubicBezTo>
                    <a:pt x="35" y="35"/>
                    <a:pt x="28" y="26"/>
                    <a:pt x="24" y="22"/>
                  </a:cubicBezTo>
                  <a:cubicBezTo>
                    <a:pt x="17" y="13"/>
                    <a:pt x="9" y="3"/>
                    <a:pt x="8" y="2"/>
                  </a:cubicBezTo>
                  <a:cubicBezTo>
                    <a:pt x="7" y="1"/>
                    <a:pt x="7" y="0"/>
                    <a:pt x="6" y="0"/>
                  </a:cubicBezTo>
                  <a:cubicBezTo>
                    <a:pt x="5" y="0"/>
                    <a:pt x="5" y="1"/>
                    <a:pt x="5" y="2"/>
                  </a:cubicBezTo>
                  <a:cubicBezTo>
                    <a:pt x="5" y="39"/>
                    <a:pt x="5" y="39"/>
                    <a:pt x="5" y="39"/>
                  </a:cubicBezTo>
                  <a:cubicBezTo>
                    <a:pt x="5" y="45"/>
                    <a:pt x="5" y="46"/>
                    <a:pt x="3" y="47"/>
                  </a:cubicBezTo>
                  <a:cubicBezTo>
                    <a:pt x="2" y="47"/>
                    <a:pt x="1" y="47"/>
                    <a:pt x="1" y="47"/>
                  </a:cubicBezTo>
                  <a:cubicBezTo>
                    <a:pt x="0" y="47"/>
                    <a:pt x="0" y="47"/>
                    <a:pt x="0" y="48"/>
                  </a:cubicBezTo>
                  <a:cubicBezTo>
                    <a:pt x="0" y="48"/>
                    <a:pt x="0" y="48"/>
                    <a:pt x="1" y="48"/>
                  </a:cubicBezTo>
                  <a:cubicBezTo>
                    <a:pt x="4" y="48"/>
                    <a:pt x="6" y="48"/>
                    <a:pt x="7" y="48"/>
                  </a:cubicBezTo>
                  <a:cubicBezTo>
                    <a:pt x="8" y="48"/>
                    <a:pt x="10" y="48"/>
                    <a:pt x="13" y="48"/>
                  </a:cubicBezTo>
                  <a:cubicBezTo>
                    <a:pt x="14" y="48"/>
                    <a:pt x="15" y="48"/>
                    <a:pt x="15" y="48"/>
                  </a:cubicBezTo>
                  <a:cubicBezTo>
                    <a:pt x="15" y="47"/>
                    <a:pt x="14" y="47"/>
                    <a:pt x="14" y="47"/>
                  </a:cubicBezTo>
                  <a:cubicBezTo>
                    <a:pt x="13" y="47"/>
                    <a:pt x="12" y="47"/>
                    <a:pt x="11" y="47"/>
                  </a:cubicBezTo>
                  <a:cubicBezTo>
                    <a:pt x="10" y="46"/>
                    <a:pt x="9" y="45"/>
                    <a:pt x="9" y="40"/>
                  </a:cubicBezTo>
                  <a:lnTo>
                    <a:pt x="8"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93" name="Freeform 47"/>
            <p:cNvSpPr>
              <a:spLocks/>
            </p:cNvSpPr>
            <p:nvPr userDrawn="1"/>
          </p:nvSpPr>
          <p:spPr bwMode="gray">
            <a:xfrm>
              <a:off x="4619625" y="3462338"/>
              <a:ext cx="101600" cy="176213"/>
            </a:xfrm>
            <a:custGeom>
              <a:avLst/>
              <a:gdLst>
                <a:gd name="T0" fmla="*/ 6 w 27"/>
                <a:gd name="T1" fmla="*/ 29 h 47"/>
                <a:gd name="T2" fmla="*/ 6 w 27"/>
                <a:gd name="T3" fmla="*/ 43 h 47"/>
                <a:gd name="T4" fmla="*/ 4 w 27"/>
                <a:gd name="T5" fmla="*/ 46 h 47"/>
                <a:gd name="T6" fmla="*/ 2 w 27"/>
                <a:gd name="T7" fmla="*/ 46 h 47"/>
                <a:gd name="T8" fmla="*/ 1 w 27"/>
                <a:gd name="T9" fmla="*/ 47 h 47"/>
                <a:gd name="T10" fmla="*/ 2 w 27"/>
                <a:gd name="T11" fmla="*/ 47 h 47"/>
                <a:gd name="T12" fmla="*/ 9 w 27"/>
                <a:gd name="T13" fmla="*/ 47 h 47"/>
                <a:gd name="T14" fmla="*/ 24 w 27"/>
                <a:gd name="T15" fmla="*/ 47 h 47"/>
                <a:gd name="T16" fmla="*/ 26 w 27"/>
                <a:gd name="T17" fmla="*/ 46 h 47"/>
                <a:gd name="T18" fmla="*/ 27 w 27"/>
                <a:gd name="T19" fmla="*/ 39 h 47"/>
                <a:gd name="T20" fmla="*/ 27 w 27"/>
                <a:gd name="T21" fmla="*/ 38 h 47"/>
                <a:gd name="T22" fmla="*/ 26 w 27"/>
                <a:gd name="T23" fmla="*/ 39 h 47"/>
                <a:gd name="T24" fmla="*/ 24 w 27"/>
                <a:gd name="T25" fmla="*/ 43 h 47"/>
                <a:gd name="T26" fmla="*/ 19 w 27"/>
                <a:gd name="T27" fmla="*/ 44 h 47"/>
                <a:gd name="T28" fmla="*/ 12 w 27"/>
                <a:gd name="T29" fmla="*/ 39 h 47"/>
                <a:gd name="T30" fmla="*/ 12 w 27"/>
                <a:gd name="T31" fmla="*/ 29 h 47"/>
                <a:gd name="T32" fmla="*/ 12 w 27"/>
                <a:gd name="T33" fmla="*/ 24 h 47"/>
                <a:gd name="T34" fmla="*/ 13 w 27"/>
                <a:gd name="T35" fmla="*/ 24 h 47"/>
                <a:gd name="T36" fmla="*/ 20 w 27"/>
                <a:gd name="T37" fmla="*/ 24 h 47"/>
                <a:gd name="T38" fmla="*/ 23 w 27"/>
                <a:gd name="T39" fmla="*/ 26 h 47"/>
                <a:gd name="T40" fmla="*/ 23 w 27"/>
                <a:gd name="T41" fmla="*/ 29 h 47"/>
                <a:gd name="T42" fmla="*/ 24 w 27"/>
                <a:gd name="T43" fmla="*/ 29 h 47"/>
                <a:gd name="T44" fmla="*/ 24 w 27"/>
                <a:gd name="T45" fmla="*/ 28 h 47"/>
                <a:gd name="T46" fmla="*/ 25 w 27"/>
                <a:gd name="T47" fmla="*/ 24 h 47"/>
                <a:gd name="T48" fmla="*/ 25 w 27"/>
                <a:gd name="T49" fmla="*/ 19 h 47"/>
                <a:gd name="T50" fmla="*/ 25 w 27"/>
                <a:gd name="T51" fmla="*/ 19 h 47"/>
                <a:gd name="T52" fmla="*/ 24 w 27"/>
                <a:gd name="T53" fmla="*/ 20 h 47"/>
                <a:gd name="T54" fmla="*/ 21 w 27"/>
                <a:gd name="T55" fmla="*/ 20 h 47"/>
                <a:gd name="T56" fmla="*/ 13 w 27"/>
                <a:gd name="T57" fmla="*/ 21 h 47"/>
                <a:gd name="T58" fmla="*/ 12 w 27"/>
                <a:gd name="T59" fmla="*/ 20 h 47"/>
                <a:gd name="T60" fmla="*/ 12 w 27"/>
                <a:gd name="T61" fmla="*/ 4 h 47"/>
                <a:gd name="T62" fmla="*/ 13 w 27"/>
                <a:gd name="T63" fmla="*/ 4 h 47"/>
                <a:gd name="T64" fmla="*/ 20 w 27"/>
                <a:gd name="T65" fmla="*/ 4 h 47"/>
                <a:gd name="T66" fmla="*/ 24 w 27"/>
                <a:gd name="T67" fmla="*/ 6 h 47"/>
                <a:gd name="T68" fmla="*/ 24 w 27"/>
                <a:gd name="T69" fmla="*/ 8 h 47"/>
                <a:gd name="T70" fmla="*/ 25 w 27"/>
                <a:gd name="T71" fmla="*/ 9 h 47"/>
                <a:gd name="T72" fmla="*/ 25 w 27"/>
                <a:gd name="T73" fmla="*/ 8 h 47"/>
                <a:gd name="T74" fmla="*/ 25 w 27"/>
                <a:gd name="T75" fmla="*/ 4 h 47"/>
                <a:gd name="T76" fmla="*/ 26 w 27"/>
                <a:gd name="T77" fmla="*/ 0 h 47"/>
                <a:gd name="T78" fmla="*/ 26 w 27"/>
                <a:gd name="T79" fmla="*/ 0 h 47"/>
                <a:gd name="T80" fmla="*/ 25 w 27"/>
                <a:gd name="T81" fmla="*/ 0 h 47"/>
                <a:gd name="T82" fmla="*/ 22 w 27"/>
                <a:gd name="T83" fmla="*/ 0 h 47"/>
                <a:gd name="T84" fmla="*/ 9 w 27"/>
                <a:gd name="T85" fmla="*/ 0 h 47"/>
                <a:gd name="T86" fmla="*/ 2 w 27"/>
                <a:gd name="T87" fmla="*/ 0 h 47"/>
                <a:gd name="T88" fmla="*/ 0 w 27"/>
                <a:gd name="T89" fmla="*/ 1 h 47"/>
                <a:gd name="T90" fmla="*/ 1 w 27"/>
                <a:gd name="T91" fmla="*/ 1 h 47"/>
                <a:gd name="T92" fmla="*/ 3 w 27"/>
                <a:gd name="T93" fmla="*/ 2 h 47"/>
                <a:gd name="T94" fmla="*/ 6 w 27"/>
                <a:gd name="T95" fmla="*/ 5 h 47"/>
                <a:gd name="T96" fmla="*/ 6 w 27"/>
                <a:gd name="T97" fmla="*/ 18 h 47"/>
                <a:gd name="T98" fmla="*/ 6 w 27"/>
                <a:gd name="T99"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 h="47">
                  <a:moveTo>
                    <a:pt x="6" y="29"/>
                  </a:moveTo>
                  <a:cubicBezTo>
                    <a:pt x="6" y="35"/>
                    <a:pt x="6" y="40"/>
                    <a:pt x="6" y="43"/>
                  </a:cubicBezTo>
                  <a:cubicBezTo>
                    <a:pt x="5" y="44"/>
                    <a:pt x="5" y="46"/>
                    <a:pt x="4" y="46"/>
                  </a:cubicBezTo>
                  <a:cubicBezTo>
                    <a:pt x="4" y="46"/>
                    <a:pt x="3" y="46"/>
                    <a:pt x="2" y="46"/>
                  </a:cubicBezTo>
                  <a:cubicBezTo>
                    <a:pt x="1" y="46"/>
                    <a:pt x="1" y="46"/>
                    <a:pt x="1" y="47"/>
                  </a:cubicBezTo>
                  <a:cubicBezTo>
                    <a:pt x="1" y="47"/>
                    <a:pt x="2" y="47"/>
                    <a:pt x="2" y="47"/>
                  </a:cubicBezTo>
                  <a:cubicBezTo>
                    <a:pt x="4" y="47"/>
                    <a:pt x="8" y="47"/>
                    <a:pt x="9" y="47"/>
                  </a:cubicBezTo>
                  <a:cubicBezTo>
                    <a:pt x="12" y="47"/>
                    <a:pt x="16" y="47"/>
                    <a:pt x="24" y="47"/>
                  </a:cubicBezTo>
                  <a:cubicBezTo>
                    <a:pt x="26" y="47"/>
                    <a:pt x="26" y="47"/>
                    <a:pt x="26" y="46"/>
                  </a:cubicBezTo>
                  <a:cubicBezTo>
                    <a:pt x="27" y="45"/>
                    <a:pt x="27" y="40"/>
                    <a:pt x="27" y="39"/>
                  </a:cubicBezTo>
                  <a:cubicBezTo>
                    <a:pt x="27" y="38"/>
                    <a:pt x="27" y="38"/>
                    <a:pt x="27" y="38"/>
                  </a:cubicBezTo>
                  <a:cubicBezTo>
                    <a:pt x="26" y="38"/>
                    <a:pt x="26" y="38"/>
                    <a:pt x="26" y="39"/>
                  </a:cubicBezTo>
                  <a:cubicBezTo>
                    <a:pt x="26" y="41"/>
                    <a:pt x="25" y="43"/>
                    <a:pt x="24" y="43"/>
                  </a:cubicBezTo>
                  <a:cubicBezTo>
                    <a:pt x="22" y="44"/>
                    <a:pt x="20" y="44"/>
                    <a:pt x="19" y="44"/>
                  </a:cubicBezTo>
                  <a:cubicBezTo>
                    <a:pt x="13" y="44"/>
                    <a:pt x="13" y="43"/>
                    <a:pt x="12" y="39"/>
                  </a:cubicBezTo>
                  <a:cubicBezTo>
                    <a:pt x="12" y="37"/>
                    <a:pt x="12" y="31"/>
                    <a:pt x="12" y="29"/>
                  </a:cubicBezTo>
                  <a:cubicBezTo>
                    <a:pt x="12" y="24"/>
                    <a:pt x="12" y="24"/>
                    <a:pt x="12" y="24"/>
                  </a:cubicBezTo>
                  <a:cubicBezTo>
                    <a:pt x="12" y="24"/>
                    <a:pt x="13" y="24"/>
                    <a:pt x="13" y="24"/>
                  </a:cubicBezTo>
                  <a:cubicBezTo>
                    <a:pt x="14" y="24"/>
                    <a:pt x="19" y="24"/>
                    <a:pt x="20" y="24"/>
                  </a:cubicBezTo>
                  <a:cubicBezTo>
                    <a:pt x="22" y="24"/>
                    <a:pt x="23" y="25"/>
                    <a:pt x="23" y="26"/>
                  </a:cubicBezTo>
                  <a:cubicBezTo>
                    <a:pt x="23" y="27"/>
                    <a:pt x="23" y="28"/>
                    <a:pt x="23" y="29"/>
                  </a:cubicBezTo>
                  <a:cubicBezTo>
                    <a:pt x="23" y="29"/>
                    <a:pt x="24" y="29"/>
                    <a:pt x="24" y="29"/>
                  </a:cubicBezTo>
                  <a:cubicBezTo>
                    <a:pt x="24" y="29"/>
                    <a:pt x="24" y="28"/>
                    <a:pt x="24" y="28"/>
                  </a:cubicBezTo>
                  <a:cubicBezTo>
                    <a:pt x="24" y="28"/>
                    <a:pt x="24" y="25"/>
                    <a:pt x="25" y="24"/>
                  </a:cubicBezTo>
                  <a:cubicBezTo>
                    <a:pt x="25" y="21"/>
                    <a:pt x="25" y="20"/>
                    <a:pt x="25" y="19"/>
                  </a:cubicBezTo>
                  <a:cubicBezTo>
                    <a:pt x="25" y="19"/>
                    <a:pt x="25" y="19"/>
                    <a:pt x="25" y="19"/>
                  </a:cubicBezTo>
                  <a:cubicBezTo>
                    <a:pt x="24" y="19"/>
                    <a:pt x="24" y="19"/>
                    <a:pt x="24" y="20"/>
                  </a:cubicBezTo>
                  <a:cubicBezTo>
                    <a:pt x="23" y="20"/>
                    <a:pt x="23" y="20"/>
                    <a:pt x="21" y="20"/>
                  </a:cubicBezTo>
                  <a:cubicBezTo>
                    <a:pt x="20" y="21"/>
                    <a:pt x="14" y="21"/>
                    <a:pt x="13" y="21"/>
                  </a:cubicBezTo>
                  <a:cubicBezTo>
                    <a:pt x="13" y="21"/>
                    <a:pt x="12" y="20"/>
                    <a:pt x="12" y="20"/>
                  </a:cubicBezTo>
                  <a:cubicBezTo>
                    <a:pt x="12" y="4"/>
                    <a:pt x="12" y="4"/>
                    <a:pt x="12" y="4"/>
                  </a:cubicBezTo>
                  <a:cubicBezTo>
                    <a:pt x="12" y="4"/>
                    <a:pt x="13" y="4"/>
                    <a:pt x="13" y="4"/>
                  </a:cubicBezTo>
                  <a:cubicBezTo>
                    <a:pt x="14" y="4"/>
                    <a:pt x="19" y="4"/>
                    <a:pt x="20" y="4"/>
                  </a:cubicBezTo>
                  <a:cubicBezTo>
                    <a:pt x="23" y="4"/>
                    <a:pt x="23" y="5"/>
                    <a:pt x="24" y="6"/>
                  </a:cubicBezTo>
                  <a:cubicBezTo>
                    <a:pt x="24" y="7"/>
                    <a:pt x="24" y="8"/>
                    <a:pt x="24" y="8"/>
                  </a:cubicBezTo>
                  <a:cubicBezTo>
                    <a:pt x="24" y="9"/>
                    <a:pt x="24" y="9"/>
                    <a:pt x="25" y="9"/>
                  </a:cubicBezTo>
                  <a:cubicBezTo>
                    <a:pt x="25" y="9"/>
                    <a:pt x="25" y="9"/>
                    <a:pt x="25" y="8"/>
                  </a:cubicBezTo>
                  <a:cubicBezTo>
                    <a:pt x="25" y="8"/>
                    <a:pt x="25" y="5"/>
                    <a:pt x="25" y="4"/>
                  </a:cubicBezTo>
                  <a:cubicBezTo>
                    <a:pt x="26" y="1"/>
                    <a:pt x="26" y="1"/>
                    <a:pt x="26" y="0"/>
                  </a:cubicBezTo>
                  <a:cubicBezTo>
                    <a:pt x="26" y="0"/>
                    <a:pt x="26" y="0"/>
                    <a:pt x="26" y="0"/>
                  </a:cubicBezTo>
                  <a:cubicBezTo>
                    <a:pt x="25" y="0"/>
                    <a:pt x="25" y="0"/>
                    <a:pt x="25" y="0"/>
                  </a:cubicBezTo>
                  <a:cubicBezTo>
                    <a:pt x="24" y="0"/>
                    <a:pt x="23" y="0"/>
                    <a:pt x="22" y="0"/>
                  </a:cubicBezTo>
                  <a:cubicBezTo>
                    <a:pt x="21" y="0"/>
                    <a:pt x="11" y="0"/>
                    <a:pt x="9" y="0"/>
                  </a:cubicBezTo>
                  <a:cubicBezTo>
                    <a:pt x="8" y="0"/>
                    <a:pt x="4" y="0"/>
                    <a:pt x="2" y="0"/>
                  </a:cubicBezTo>
                  <a:cubicBezTo>
                    <a:pt x="1" y="0"/>
                    <a:pt x="0" y="0"/>
                    <a:pt x="0" y="1"/>
                  </a:cubicBezTo>
                  <a:cubicBezTo>
                    <a:pt x="0" y="1"/>
                    <a:pt x="1" y="1"/>
                    <a:pt x="1" y="1"/>
                  </a:cubicBezTo>
                  <a:cubicBezTo>
                    <a:pt x="2" y="1"/>
                    <a:pt x="3" y="1"/>
                    <a:pt x="3" y="2"/>
                  </a:cubicBezTo>
                  <a:cubicBezTo>
                    <a:pt x="5" y="2"/>
                    <a:pt x="6" y="3"/>
                    <a:pt x="6" y="5"/>
                  </a:cubicBezTo>
                  <a:cubicBezTo>
                    <a:pt x="6" y="7"/>
                    <a:pt x="6" y="9"/>
                    <a:pt x="6" y="18"/>
                  </a:cubicBezTo>
                  <a:lnTo>
                    <a:pt x="6" y="2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94" name="Freeform 48"/>
            <p:cNvSpPr>
              <a:spLocks/>
            </p:cNvSpPr>
            <p:nvPr userDrawn="1"/>
          </p:nvSpPr>
          <p:spPr bwMode="gray">
            <a:xfrm>
              <a:off x="4762500" y="3459163"/>
              <a:ext cx="82550" cy="184150"/>
            </a:xfrm>
            <a:custGeom>
              <a:avLst/>
              <a:gdLst>
                <a:gd name="T0" fmla="*/ 9 w 22"/>
                <a:gd name="T1" fmla="*/ 49 h 49"/>
                <a:gd name="T2" fmla="*/ 17 w 22"/>
                <a:gd name="T3" fmla="*/ 47 h 49"/>
                <a:gd name="T4" fmla="*/ 22 w 22"/>
                <a:gd name="T5" fmla="*/ 36 h 49"/>
                <a:gd name="T6" fmla="*/ 13 w 22"/>
                <a:gd name="T7" fmla="*/ 20 h 49"/>
                <a:gd name="T8" fmla="*/ 12 w 22"/>
                <a:gd name="T9" fmla="*/ 19 h 49"/>
                <a:gd name="T10" fmla="*/ 6 w 22"/>
                <a:gd name="T11" fmla="*/ 10 h 49"/>
                <a:gd name="T12" fmla="*/ 13 w 22"/>
                <a:gd name="T13" fmla="*/ 3 h 49"/>
                <a:gd name="T14" fmla="*/ 18 w 22"/>
                <a:gd name="T15" fmla="*/ 6 h 49"/>
                <a:gd name="T16" fmla="*/ 20 w 22"/>
                <a:gd name="T17" fmla="*/ 10 h 49"/>
                <a:gd name="T18" fmla="*/ 20 w 22"/>
                <a:gd name="T19" fmla="*/ 12 h 49"/>
                <a:gd name="T20" fmla="*/ 21 w 22"/>
                <a:gd name="T21" fmla="*/ 10 h 49"/>
                <a:gd name="T22" fmla="*/ 21 w 22"/>
                <a:gd name="T23" fmla="*/ 2 h 49"/>
                <a:gd name="T24" fmla="*/ 20 w 22"/>
                <a:gd name="T25" fmla="*/ 1 h 49"/>
                <a:gd name="T26" fmla="*/ 13 w 22"/>
                <a:gd name="T27" fmla="*/ 0 h 49"/>
                <a:gd name="T28" fmla="*/ 1 w 22"/>
                <a:gd name="T29" fmla="*/ 12 h 49"/>
                <a:gd name="T30" fmla="*/ 9 w 22"/>
                <a:gd name="T31" fmla="*/ 27 h 49"/>
                <a:gd name="T32" fmla="*/ 11 w 22"/>
                <a:gd name="T33" fmla="*/ 29 h 49"/>
                <a:gd name="T34" fmla="*/ 16 w 22"/>
                <a:gd name="T35" fmla="*/ 39 h 49"/>
                <a:gd name="T36" fmla="*/ 9 w 22"/>
                <a:gd name="T37" fmla="*/ 46 h 49"/>
                <a:gd name="T38" fmla="*/ 2 w 22"/>
                <a:gd name="T39" fmla="*/ 40 h 49"/>
                <a:gd name="T40" fmla="*/ 1 w 22"/>
                <a:gd name="T41" fmla="*/ 37 h 49"/>
                <a:gd name="T42" fmla="*/ 1 w 22"/>
                <a:gd name="T43" fmla="*/ 36 h 49"/>
                <a:gd name="T44" fmla="*/ 0 w 22"/>
                <a:gd name="T45" fmla="*/ 37 h 49"/>
                <a:gd name="T46" fmla="*/ 0 w 22"/>
                <a:gd name="T47" fmla="*/ 45 h 49"/>
                <a:gd name="T48" fmla="*/ 1 w 22"/>
                <a:gd name="T49" fmla="*/ 48 h 49"/>
                <a:gd name="T50" fmla="*/ 9 w 22"/>
                <a:gd name="T5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9">
                  <a:moveTo>
                    <a:pt x="9" y="49"/>
                  </a:moveTo>
                  <a:cubicBezTo>
                    <a:pt x="11" y="49"/>
                    <a:pt x="14" y="49"/>
                    <a:pt x="17" y="47"/>
                  </a:cubicBezTo>
                  <a:cubicBezTo>
                    <a:pt x="21" y="44"/>
                    <a:pt x="22" y="39"/>
                    <a:pt x="22" y="36"/>
                  </a:cubicBezTo>
                  <a:cubicBezTo>
                    <a:pt x="22" y="30"/>
                    <a:pt x="20" y="26"/>
                    <a:pt x="13" y="20"/>
                  </a:cubicBezTo>
                  <a:cubicBezTo>
                    <a:pt x="12" y="19"/>
                    <a:pt x="12" y="19"/>
                    <a:pt x="12" y="19"/>
                  </a:cubicBezTo>
                  <a:cubicBezTo>
                    <a:pt x="8" y="15"/>
                    <a:pt x="6" y="12"/>
                    <a:pt x="6" y="10"/>
                  </a:cubicBezTo>
                  <a:cubicBezTo>
                    <a:pt x="6" y="6"/>
                    <a:pt x="9" y="3"/>
                    <a:pt x="13" y="3"/>
                  </a:cubicBezTo>
                  <a:cubicBezTo>
                    <a:pt x="16" y="3"/>
                    <a:pt x="18" y="5"/>
                    <a:pt x="18" y="6"/>
                  </a:cubicBezTo>
                  <a:cubicBezTo>
                    <a:pt x="19" y="8"/>
                    <a:pt x="20" y="10"/>
                    <a:pt x="20" y="10"/>
                  </a:cubicBezTo>
                  <a:cubicBezTo>
                    <a:pt x="20" y="11"/>
                    <a:pt x="20" y="12"/>
                    <a:pt x="20" y="12"/>
                  </a:cubicBezTo>
                  <a:cubicBezTo>
                    <a:pt x="21" y="12"/>
                    <a:pt x="21" y="11"/>
                    <a:pt x="21" y="10"/>
                  </a:cubicBezTo>
                  <a:cubicBezTo>
                    <a:pt x="21" y="5"/>
                    <a:pt x="21" y="3"/>
                    <a:pt x="21" y="2"/>
                  </a:cubicBezTo>
                  <a:cubicBezTo>
                    <a:pt x="21" y="2"/>
                    <a:pt x="21" y="2"/>
                    <a:pt x="20" y="1"/>
                  </a:cubicBezTo>
                  <a:cubicBezTo>
                    <a:pt x="19" y="1"/>
                    <a:pt x="17" y="0"/>
                    <a:pt x="13" y="0"/>
                  </a:cubicBezTo>
                  <a:cubicBezTo>
                    <a:pt x="6" y="0"/>
                    <a:pt x="1" y="5"/>
                    <a:pt x="1" y="12"/>
                  </a:cubicBezTo>
                  <a:cubicBezTo>
                    <a:pt x="1" y="17"/>
                    <a:pt x="3" y="22"/>
                    <a:pt x="9" y="27"/>
                  </a:cubicBezTo>
                  <a:cubicBezTo>
                    <a:pt x="11" y="29"/>
                    <a:pt x="11" y="29"/>
                    <a:pt x="11" y="29"/>
                  </a:cubicBezTo>
                  <a:cubicBezTo>
                    <a:pt x="16" y="33"/>
                    <a:pt x="16" y="36"/>
                    <a:pt x="16" y="39"/>
                  </a:cubicBezTo>
                  <a:cubicBezTo>
                    <a:pt x="16" y="42"/>
                    <a:pt x="14" y="46"/>
                    <a:pt x="9" y="46"/>
                  </a:cubicBezTo>
                  <a:cubicBezTo>
                    <a:pt x="6" y="46"/>
                    <a:pt x="3" y="45"/>
                    <a:pt x="2" y="40"/>
                  </a:cubicBezTo>
                  <a:cubicBezTo>
                    <a:pt x="2" y="39"/>
                    <a:pt x="1" y="38"/>
                    <a:pt x="1" y="37"/>
                  </a:cubicBezTo>
                  <a:cubicBezTo>
                    <a:pt x="1" y="36"/>
                    <a:pt x="1" y="36"/>
                    <a:pt x="1" y="36"/>
                  </a:cubicBezTo>
                  <a:cubicBezTo>
                    <a:pt x="0" y="36"/>
                    <a:pt x="0" y="36"/>
                    <a:pt x="0" y="37"/>
                  </a:cubicBezTo>
                  <a:cubicBezTo>
                    <a:pt x="0" y="38"/>
                    <a:pt x="0" y="42"/>
                    <a:pt x="0" y="45"/>
                  </a:cubicBezTo>
                  <a:cubicBezTo>
                    <a:pt x="0" y="47"/>
                    <a:pt x="0" y="47"/>
                    <a:pt x="1" y="48"/>
                  </a:cubicBezTo>
                  <a:cubicBezTo>
                    <a:pt x="3" y="49"/>
                    <a:pt x="6" y="49"/>
                    <a:pt x="9" y="4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95" name="Freeform 49"/>
            <p:cNvSpPr>
              <a:spLocks/>
            </p:cNvSpPr>
            <p:nvPr userDrawn="1"/>
          </p:nvSpPr>
          <p:spPr bwMode="gray">
            <a:xfrm>
              <a:off x="4886325" y="3459163"/>
              <a:ext cx="82550" cy="184150"/>
            </a:xfrm>
            <a:custGeom>
              <a:avLst/>
              <a:gdLst>
                <a:gd name="T0" fmla="*/ 9 w 22"/>
                <a:gd name="T1" fmla="*/ 49 h 49"/>
                <a:gd name="T2" fmla="*/ 17 w 22"/>
                <a:gd name="T3" fmla="*/ 47 h 49"/>
                <a:gd name="T4" fmla="*/ 22 w 22"/>
                <a:gd name="T5" fmla="*/ 36 h 49"/>
                <a:gd name="T6" fmla="*/ 14 w 22"/>
                <a:gd name="T7" fmla="*/ 20 h 49"/>
                <a:gd name="T8" fmla="*/ 12 w 22"/>
                <a:gd name="T9" fmla="*/ 19 h 49"/>
                <a:gd name="T10" fmla="*/ 7 w 22"/>
                <a:gd name="T11" fmla="*/ 10 h 49"/>
                <a:gd name="T12" fmla="*/ 13 w 22"/>
                <a:gd name="T13" fmla="*/ 3 h 49"/>
                <a:gd name="T14" fmla="*/ 19 w 22"/>
                <a:gd name="T15" fmla="*/ 6 h 49"/>
                <a:gd name="T16" fmla="*/ 20 w 22"/>
                <a:gd name="T17" fmla="*/ 10 h 49"/>
                <a:gd name="T18" fmla="*/ 21 w 22"/>
                <a:gd name="T19" fmla="*/ 12 h 49"/>
                <a:gd name="T20" fmla="*/ 21 w 22"/>
                <a:gd name="T21" fmla="*/ 10 h 49"/>
                <a:gd name="T22" fmla="*/ 21 w 22"/>
                <a:gd name="T23" fmla="*/ 2 h 49"/>
                <a:gd name="T24" fmla="*/ 21 w 22"/>
                <a:gd name="T25" fmla="*/ 1 h 49"/>
                <a:gd name="T26" fmla="*/ 14 w 22"/>
                <a:gd name="T27" fmla="*/ 0 h 49"/>
                <a:gd name="T28" fmla="*/ 1 w 22"/>
                <a:gd name="T29" fmla="*/ 12 h 49"/>
                <a:gd name="T30" fmla="*/ 9 w 22"/>
                <a:gd name="T31" fmla="*/ 27 h 49"/>
                <a:gd name="T32" fmla="*/ 12 w 22"/>
                <a:gd name="T33" fmla="*/ 29 h 49"/>
                <a:gd name="T34" fmla="*/ 17 w 22"/>
                <a:gd name="T35" fmla="*/ 39 h 49"/>
                <a:gd name="T36" fmla="*/ 10 w 22"/>
                <a:gd name="T37" fmla="*/ 46 h 49"/>
                <a:gd name="T38" fmla="*/ 2 w 22"/>
                <a:gd name="T39" fmla="*/ 40 h 49"/>
                <a:gd name="T40" fmla="*/ 2 w 22"/>
                <a:gd name="T41" fmla="*/ 37 h 49"/>
                <a:gd name="T42" fmla="*/ 1 w 22"/>
                <a:gd name="T43" fmla="*/ 36 h 49"/>
                <a:gd name="T44" fmla="*/ 1 w 22"/>
                <a:gd name="T45" fmla="*/ 37 h 49"/>
                <a:gd name="T46" fmla="*/ 0 w 22"/>
                <a:gd name="T47" fmla="*/ 45 h 49"/>
                <a:gd name="T48" fmla="*/ 1 w 22"/>
                <a:gd name="T49" fmla="*/ 48 h 49"/>
                <a:gd name="T50" fmla="*/ 9 w 22"/>
                <a:gd name="T5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9">
                  <a:moveTo>
                    <a:pt x="9" y="49"/>
                  </a:moveTo>
                  <a:cubicBezTo>
                    <a:pt x="12" y="49"/>
                    <a:pt x="15" y="49"/>
                    <a:pt x="17" y="47"/>
                  </a:cubicBezTo>
                  <a:cubicBezTo>
                    <a:pt x="21" y="44"/>
                    <a:pt x="22" y="39"/>
                    <a:pt x="22" y="36"/>
                  </a:cubicBezTo>
                  <a:cubicBezTo>
                    <a:pt x="22" y="30"/>
                    <a:pt x="20" y="26"/>
                    <a:pt x="14" y="20"/>
                  </a:cubicBezTo>
                  <a:cubicBezTo>
                    <a:pt x="12" y="19"/>
                    <a:pt x="12" y="19"/>
                    <a:pt x="12" y="19"/>
                  </a:cubicBezTo>
                  <a:cubicBezTo>
                    <a:pt x="8" y="15"/>
                    <a:pt x="7" y="12"/>
                    <a:pt x="7" y="10"/>
                  </a:cubicBezTo>
                  <a:cubicBezTo>
                    <a:pt x="7" y="6"/>
                    <a:pt x="9" y="3"/>
                    <a:pt x="13" y="3"/>
                  </a:cubicBezTo>
                  <a:cubicBezTo>
                    <a:pt x="16" y="3"/>
                    <a:pt x="18" y="5"/>
                    <a:pt x="19" y="6"/>
                  </a:cubicBezTo>
                  <a:cubicBezTo>
                    <a:pt x="20" y="8"/>
                    <a:pt x="20" y="10"/>
                    <a:pt x="20" y="10"/>
                  </a:cubicBezTo>
                  <a:cubicBezTo>
                    <a:pt x="20" y="11"/>
                    <a:pt x="20" y="12"/>
                    <a:pt x="21" y="12"/>
                  </a:cubicBezTo>
                  <a:cubicBezTo>
                    <a:pt x="21" y="12"/>
                    <a:pt x="21" y="11"/>
                    <a:pt x="21" y="10"/>
                  </a:cubicBezTo>
                  <a:cubicBezTo>
                    <a:pt x="21" y="5"/>
                    <a:pt x="21" y="3"/>
                    <a:pt x="21" y="2"/>
                  </a:cubicBezTo>
                  <a:cubicBezTo>
                    <a:pt x="21" y="2"/>
                    <a:pt x="21" y="2"/>
                    <a:pt x="21" y="1"/>
                  </a:cubicBezTo>
                  <a:cubicBezTo>
                    <a:pt x="19" y="1"/>
                    <a:pt x="17" y="0"/>
                    <a:pt x="14" y="0"/>
                  </a:cubicBezTo>
                  <a:cubicBezTo>
                    <a:pt x="6" y="0"/>
                    <a:pt x="1" y="5"/>
                    <a:pt x="1" y="12"/>
                  </a:cubicBezTo>
                  <a:cubicBezTo>
                    <a:pt x="1" y="17"/>
                    <a:pt x="3" y="22"/>
                    <a:pt x="9" y="27"/>
                  </a:cubicBezTo>
                  <a:cubicBezTo>
                    <a:pt x="12" y="29"/>
                    <a:pt x="12" y="29"/>
                    <a:pt x="12" y="29"/>
                  </a:cubicBezTo>
                  <a:cubicBezTo>
                    <a:pt x="16" y="33"/>
                    <a:pt x="17" y="36"/>
                    <a:pt x="17" y="39"/>
                  </a:cubicBezTo>
                  <a:cubicBezTo>
                    <a:pt x="17" y="42"/>
                    <a:pt x="15" y="46"/>
                    <a:pt x="10" y="46"/>
                  </a:cubicBezTo>
                  <a:cubicBezTo>
                    <a:pt x="7" y="46"/>
                    <a:pt x="3" y="45"/>
                    <a:pt x="2" y="40"/>
                  </a:cubicBezTo>
                  <a:cubicBezTo>
                    <a:pt x="2" y="39"/>
                    <a:pt x="2" y="38"/>
                    <a:pt x="2" y="37"/>
                  </a:cubicBezTo>
                  <a:cubicBezTo>
                    <a:pt x="2" y="36"/>
                    <a:pt x="2" y="36"/>
                    <a:pt x="1" y="36"/>
                  </a:cubicBezTo>
                  <a:cubicBezTo>
                    <a:pt x="1" y="36"/>
                    <a:pt x="1" y="36"/>
                    <a:pt x="1" y="37"/>
                  </a:cubicBezTo>
                  <a:cubicBezTo>
                    <a:pt x="1" y="38"/>
                    <a:pt x="0" y="42"/>
                    <a:pt x="0" y="45"/>
                  </a:cubicBezTo>
                  <a:cubicBezTo>
                    <a:pt x="0" y="47"/>
                    <a:pt x="1" y="47"/>
                    <a:pt x="1" y="48"/>
                  </a:cubicBezTo>
                  <a:cubicBezTo>
                    <a:pt x="4" y="49"/>
                    <a:pt x="6" y="49"/>
                    <a:pt x="9" y="4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96" name="Freeform 50"/>
            <p:cNvSpPr>
              <a:spLocks/>
            </p:cNvSpPr>
            <p:nvPr userDrawn="1"/>
          </p:nvSpPr>
          <p:spPr bwMode="gray">
            <a:xfrm>
              <a:off x="5081588" y="3459163"/>
              <a:ext cx="82550" cy="184150"/>
            </a:xfrm>
            <a:custGeom>
              <a:avLst/>
              <a:gdLst>
                <a:gd name="T0" fmla="*/ 9 w 22"/>
                <a:gd name="T1" fmla="*/ 49 h 49"/>
                <a:gd name="T2" fmla="*/ 17 w 22"/>
                <a:gd name="T3" fmla="*/ 47 h 49"/>
                <a:gd name="T4" fmla="*/ 22 w 22"/>
                <a:gd name="T5" fmla="*/ 36 h 49"/>
                <a:gd name="T6" fmla="*/ 14 w 22"/>
                <a:gd name="T7" fmla="*/ 20 h 49"/>
                <a:gd name="T8" fmla="*/ 12 w 22"/>
                <a:gd name="T9" fmla="*/ 19 h 49"/>
                <a:gd name="T10" fmla="*/ 6 w 22"/>
                <a:gd name="T11" fmla="*/ 10 h 49"/>
                <a:gd name="T12" fmla="*/ 13 w 22"/>
                <a:gd name="T13" fmla="*/ 3 h 49"/>
                <a:gd name="T14" fmla="*/ 19 w 22"/>
                <a:gd name="T15" fmla="*/ 6 h 49"/>
                <a:gd name="T16" fmla="*/ 20 w 22"/>
                <a:gd name="T17" fmla="*/ 10 h 49"/>
                <a:gd name="T18" fmla="*/ 20 w 22"/>
                <a:gd name="T19" fmla="*/ 12 h 49"/>
                <a:gd name="T20" fmla="*/ 21 w 22"/>
                <a:gd name="T21" fmla="*/ 10 h 49"/>
                <a:gd name="T22" fmla="*/ 21 w 22"/>
                <a:gd name="T23" fmla="*/ 2 h 49"/>
                <a:gd name="T24" fmla="*/ 21 w 22"/>
                <a:gd name="T25" fmla="*/ 1 h 49"/>
                <a:gd name="T26" fmla="*/ 13 w 22"/>
                <a:gd name="T27" fmla="*/ 0 h 49"/>
                <a:gd name="T28" fmla="*/ 1 w 22"/>
                <a:gd name="T29" fmla="*/ 12 h 49"/>
                <a:gd name="T30" fmla="*/ 9 w 22"/>
                <a:gd name="T31" fmla="*/ 27 h 49"/>
                <a:gd name="T32" fmla="*/ 12 w 22"/>
                <a:gd name="T33" fmla="*/ 29 h 49"/>
                <a:gd name="T34" fmla="*/ 17 w 22"/>
                <a:gd name="T35" fmla="*/ 39 h 49"/>
                <a:gd name="T36" fmla="*/ 10 w 22"/>
                <a:gd name="T37" fmla="*/ 46 h 49"/>
                <a:gd name="T38" fmla="*/ 2 w 22"/>
                <a:gd name="T39" fmla="*/ 40 h 49"/>
                <a:gd name="T40" fmla="*/ 2 w 22"/>
                <a:gd name="T41" fmla="*/ 37 h 49"/>
                <a:gd name="T42" fmla="*/ 1 w 22"/>
                <a:gd name="T43" fmla="*/ 36 h 49"/>
                <a:gd name="T44" fmla="*/ 0 w 22"/>
                <a:gd name="T45" fmla="*/ 37 h 49"/>
                <a:gd name="T46" fmla="*/ 0 w 22"/>
                <a:gd name="T47" fmla="*/ 45 h 49"/>
                <a:gd name="T48" fmla="*/ 1 w 22"/>
                <a:gd name="T49" fmla="*/ 48 h 49"/>
                <a:gd name="T50" fmla="*/ 9 w 22"/>
                <a:gd name="T5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9">
                  <a:moveTo>
                    <a:pt x="9" y="49"/>
                  </a:moveTo>
                  <a:cubicBezTo>
                    <a:pt x="12" y="49"/>
                    <a:pt x="15" y="49"/>
                    <a:pt x="17" y="47"/>
                  </a:cubicBezTo>
                  <a:cubicBezTo>
                    <a:pt x="21" y="44"/>
                    <a:pt x="22" y="39"/>
                    <a:pt x="22" y="36"/>
                  </a:cubicBezTo>
                  <a:cubicBezTo>
                    <a:pt x="22" y="30"/>
                    <a:pt x="20" y="26"/>
                    <a:pt x="14" y="20"/>
                  </a:cubicBezTo>
                  <a:cubicBezTo>
                    <a:pt x="12" y="19"/>
                    <a:pt x="12" y="19"/>
                    <a:pt x="12" y="19"/>
                  </a:cubicBezTo>
                  <a:cubicBezTo>
                    <a:pt x="8" y="15"/>
                    <a:pt x="6" y="12"/>
                    <a:pt x="6" y="10"/>
                  </a:cubicBezTo>
                  <a:cubicBezTo>
                    <a:pt x="6" y="6"/>
                    <a:pt x="9" y="3"/>
                    <a:pt x="13" y="3"/>
                  </a:cubicBezTo>
                  <a:cubicBezTo>
                    <a:pt x="16" y="3"/>
                    <a:pt x="18" y="5"/>
                    <a:pt x="19" y="6"/>
                  </a:cubicBezTo>
                  <a:cubicBezTo>
                    <a:pt x="20" y="8"/>
                    <a:pt x="20" y="10"/>
                    <a:pt x="20" y="10"/>
                  </a:cubicBezTo>
                  <a:cubicBezTo>
                    <a:pt x="20" y="11"/>
                    <a:pt x="20" y="12"/>
                    <a:pt x="20" y="12"/>
                  </a:cubicBezTo>
                  <a:cubicBezTo>
                    <a:pt x="21" y="12"/>
                    <a:pt x="21" y="11"/>
                    <a:pt x="21" y="10"/>
                  </a:cubicBezTo>
                  <a:cubicBezTo>
                    <a:pt x="21" y="5"/>
                    <a:pt x="21" y="3"/>
                    <a:pt x="21" y="2"/>
                  </a:cubicBezTo>
                  <a:cubicBezTo>
                    <a:pt x="21" y="2"/>
                    <a:pt x="21" y="2"/>
                    <a:pt x="21" y="1"/>
                  </a:cubicBezTo>
                  <a:cubicBezTo>
                    <a:pt x="19" y="1"/>
                    <a:pt x="17" y="0"/>
                    <a:pt x="13" y="0"/>
                  </a:cubicBezTo>
                  <a:cubicBezTo>
                    <a:pt x="6" y="0"/>
                    <a:pt x="1" y="5"/>
                    <a:pt x="1" y="12"/>
                  </a:cubicBezTo>
                  <a:cubicBezTo>
                    <a:pt x="1" y="17"/>
                    <a:pt x="3" y="22"/>
                    <a:pt x="9" y="27"/>
                  </a:cubicBezTo>
                  <a:cubicBezTo>
                    <a:pt x="12" y="29"/>
                    <a:pt x="12" y="29"/>
                    <a:pt x="12" y="29"/>
                  </a:cubicBezTo>
                  <a:cubicBezTo>
                    <a:pt x="16" y="33"/>
                    <a:pt x="17" y="36"/>
                    <a:pt x="17" y="39"/>
                  </a:cubicBezTo>
                  <a:cubicBezTo>
                    <a:pt x="17" y="42"/>
                    <a:pt x="14" y="46"/>
                    <a:pt x="10" y="46"/>
                  </a:cubicBezTo>
                  <a:cubicBezTo>
                    <a:pt x="6" y="46"/>
                    <a:pt x="3" y="45"/>
                    <a:pt x="2" y="40"/>
                  </a:cubicBezTo>
                  <a:cubicBezTo>
                    <a:pt x="2" y="39"/>
                    <a:pt x="2" y="38"/>
                    <a:pt x="2" y="37"/>
                  </a:cubicBezTo>
                  <a:cubicBezTo>
                    <a:pt x="2" y="36"/>
                    <a:pt x="2" y="36"/>
                    <a:pt x="1" y="36"/>
                  </a:cubicBezTo>
                  <a:cubicBezTo>
                    <a:pt x="1" y="36"/>
                    <a:pt x="0" y="36"/>
                    <a:pt x="0" y="37"/>
                  </a:cubicBezTo>
                  <a:cubicBezTo>
                    <a:pt x="0" y="38"/>
                    <a:pt x="0" y="42"/>
                    <a:pt x="0" y="45"/>
                  </a:cubicBezTo>
                  <a:cubicBezTo>
                    <a:pt x="0" y="47"/>
                    <a:pt x="0" y="47"/>
                    <a:pt x="1" y="48"/>
                  </a:cubicBezTo>
                  <a:cubicBezTo>
                    <a:pt x="3" y="49"/>
                    <a:pt x="6" y="49"/>
                    <a:pt x="9" y="4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97" name="Freeform 51"/>
            <p:cNvSpPr>
              <a:spLocks/>
            </p:cNvSpPr>
            <p:nvPr userDrawn="1"/>
          </p:nvSpPr>
          <p:spPr bwMode="gray">
            <a:xfrm>
              <a:off x="5200650" y="3459163"/>
              <a:ext cx="134937" cy="184150"/>
            </a:xfrm>
            <a:custGeom>
              <a:avLst/>
              <a:gdLst>
                <a:gd name="T0" fmla="*/ 24 w 36"/>
                <a:gd name="T1" fmla="*/ 49 h 49"/>
                <a:gd name="T2" fmla="*/ 34 w 36"/>
                <a:gd name="T3" fmla="*/ 48 h 49"/>
                <a:gd name="T4" fmla="*/ 35 w 36"/>
                <a:gd name="T5" fmla="*/ 46 h 49"/>
                <a:gd name="T6" fmla="*/ 36 w 36"/>
                <a:gd name="T7" fmla="*/ 38 h 49"/>
                <a:gd name="T8" fmla="*/ 36 w 36"/>
                <a:gd name="T9" fmla="*/ 37 h 49"/>
                <a:gd name="T10" fmla="*/ 35 w 36"/>
                <a:gd name="T11" fmla="*/ 38 h 49"/>
                <a:gd name="T12" fmla="*/ 33 w 36"/>
                <a:gd name="T13" fmla="*/ 42 h 49"/>
                <a:gd name="T14" fmla="*/ 24 w 36"/>
                <a:gd name="T15" fmla="*/ 46 h 49"/>
                <a:gd name="T16" fmla="*/ 7 w 36"/>
                <a:gd name="T17" fmla="*/ 23 h 49"/>
                <a:gd name="T18" fmla="*/ 12 w 36"/>
                <a:gd name="T19" fmla="*/ 7 h 49"/>
                <a:gd name="T20" fmla="*/ 22 w 36"/>
                <a:gd name="T21" fmla="*/ 3 h 49"/>
                <a:gd name="T22" fmla="*/ 33 w 36"/>
                <a:gd name="T23" fmla="*/ 7 h 49"/>
                <a:gd name="T24" fmla="*/ 35 w 36"/>
                <a:gd name="T25" fmla="*/ 13 h 49"/>
                <a:gd name="T26" fmla="*/ 35 w 36"/>
                <a:gd name="T27" fmla="*/ 14 h 49"/>
                <a:gd name="T28" fmla="*/ 36 w 36"/>
                <a:gd name="T29" fmla="*/ 13 h 49"/>
                <a:gd name="T30" fmla="*/ 36 w 36"/>
                <a:gd name="T31" fmla="*/ 6 h 49"/>
                <a:gd name="T32" fmla="*/ 36 w 36"/>
                <a:gd name="T33" fmla="*/ 3 h 49"/>
                <a:gd name="T34" fmla="*/ 36 w 36"/>
                <a:gd name="T35" fmla="*/ 2 h 49"/>
                <a:gd name="T36" fmla="*/ 30 w 36"/>
                <a:gd name="T37" fmla="*/ 1 h 49"/>
                <a:gd name="T38" fmla="*/ 23 w 36"/>
                <a:gd name="T39" fmla="*/ 0 h 49"/>
                <a:gd name="T40" fmla="*/ 6 w 36"/>
                <a:gd name="T41" fmla="*/ 7 h 49"/>
                <a:gd name="T42" fmla="*/ 0 w 36"/>
                <a:gd name="T43" fmla="*/ 24 h 49"/>
                <a:gd name="T44" fmla="*/ 6 w 36"/>
                <a:gd name="T45" fmla="*/ 42 h 49"/>
                <a:gd name="T46" fmla="*/ 24 w 36"/>
                <a:gd name="T47"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 h="49">
                  <a:moveTo>
                    <a:pt x="24" y="49"/>
                  </a:moveTo>
                  <a:cubicBezTo>
                    <a:pt x="28" y="49"/>
                    <a:pt x="32" y="49"/>
                    <a:pt x="34" y="48"/>
                  </a:cubicBezTo>
                  <a:cubicBezTo>
                    <a:pt x="35" y="47"/>
                    <a:pt x="35" y="47"/>
                    <a:pt x="35" y="46"/>
                  </a:cubicBezTo>
                  <a:cubicBezTo>
                    <a:pt x="36" y="44"/>
                    <a:pt x="36" y="38"/>
                    <a:pt x="36" y="38"/>
                  </a:cubicBezTo>
                  <a:cubicBezTo>
                    <a:pt x="36" y="37"/>
                    <a:pt x="36" y="37"/>
                    <a:pt x="36" y="37"/>
                  </a:cubicBezTo>
                  <a:cubicBezTo>
                    <a:pt x="36" y="37"/>
                    <a:pt x="35" y="37"/>
                    <a:pt x="35" y="38"/>
                  </a:cubicBezTo>
                  <a:cubicBezTo>
                    <a:pt x="35" y="39"/>
                    <a:pt x="34" y="41"/>
                    <a:pt x="33" y="42"/>
                  </a:cubicBezTo>
                  <a:cubicBezTo>
                    <a:pt x="31" y="45"/>
                    <a:pt x="29" y="46"/>
                    <a:pt x="24" y="46"/>
                  </a:cubicBezTo>
                  <a:cubicBezTo>
                    <a:pt x="17" y="46"/>
                    <a:pt x="7" y="38"/>
                    <a:pt x="7" y="23"/>
                  </a:cubicBezTo>
                  <a:cubicBezTo>
                    <a:pt x="7" y="17"/>
                    <a:pt x="8" y="11"/>
                    <a:pt x="12" y="7"/>
                  </a:cubicBezTo>
                  <a:cubicBezTo>
                    <a:pt x="14" y="5"/>
                    <a:pt x="17" y="3"/>
                    <a:pt x="22" y="3"/>
                  </a:cubicBezTo>
                  <a:cubicBezTo>
                    <a:pt x="27" y="3"/>
                    <a:pt x="31" y="5"/>
                    <a:pt x="33" y="7"/>
                  </a:cubicBezTo>
                  <a:cubicBezTo>
                    <a:pt x="34" y="9"/>
                    <a:pt x="35" y="11"/>
                    <a:pt x="35" y="13"/>
                  </a:cubicBezTo>
                  <a:cubicBezTo>
                    <a:pt x="35" y="14"/>
                    <a:pt x="35" y="14"/>
                    <a:pt x="35" y="14"/>
                  </a:cubicBezTo>
                  <a:cubicBezTo>
                    <a:pt x="36" y="14"/>
                    <a:pt x="36" y="14"/>
                    <a:pt x="36" y="13"/>
                  </a:cubicBezTo>
                  <a:cubicBezTo>
                    <a:pt x="36" y="12"/>
                    <a:pt x="36" y="8"/>
                    <a:pt x="36" y="6"/>
                  </a:cubicBezTo>
                  <a:cubicBezTo>
                    <a:pt x="36" y="4"/>
                    <a:pt x="36" y="3"/>
                    <a:pt x="36" y="3"/>
                  </a:cubicBezTo>
                  <a:cubicBezTo>
                    <a:pt x="36" y="2"/>
                    <a:pt x="36" y="2"/>
                    <a:pt x="36" y="2"/>
                  </a:cubicBezTo>
                  <a:cubicBezTo>
                    <a:pt x="34" y="2"/>
                    <a:pt x="32" y="1"/>
                    <a:pt x="30" y="1"/>
                  </a:cubicBezTo>
                  <a:cubicBezTo>
                    <a:pt x="28" y="1"/>
                    <a:pt x="26" y="0"/>
                    <a:pt x="23" y="0"/>
                  </a:cubicBezTo>
                  <a:cubicBezTo>
                    <a:pt x="15" y="0"/>
                    <a:pt x="10" y="3"/>
                    <a:pt x="6" y="7"/>
                  </a:cubicBezTo>
                  <a:cubicBezTo>
                    <a:pt x="1" y="12"/>
                    <a:pt x="0" y="20"/>
                    <a:pt x="0" y="24"/>
                  </a:cubicBezTo>
                  <a:cubicBezTo>
                    <a:pt x="0" y="30"/>
                    <a:pt x="1" y="37"/>
                    <a:pt x="6" y="42"/>
                  </a:cubicBezTo>
                  <a:cubicBezTo>
                    <a:pt x="11" y="47"/>
                    <a:pt x="17" y="49"/>
                    <a:pt x="24" y="4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98" name="Freeform 52"/>
            <p:cNvSpPr>
              <a:spLocks/>
            </p:cNvSpPr>
            <p:nvPr userDrawn="1"/>
          </p:nvSpPr>
          <p:spPr bwMode="gray">
            <a:xfrm>
              <a:off x="5370513" y="3462338"/>
              <a:ext cx="168275" cy="176213"/>
            </a:xfrm>
            <a:custGeom>
              <a:avLst/>
              <a:gdLst>
                <a:gd name="T0" fmla="*/ 12 w 45"/>
                <a:gd name="T1" fmla="*/ 20 h 47"/>
                <a:gd name="T2" fmla="*/ 12 w 45"/>
                <a:gd name="T3" fmla="*/ 20 h 47"/>
                <a:gd name="T4" fmla="*/ 12 w 45"/>
                <a:gd name="T5" fmla="*/ 18 h 47"/>
                <a:gd name="T6" fmla="*/ 12 w 45"/>
                <a:gd name="T7" fmla="*/ 5 h 47"/>
                <a:gd name="T8" fmla="*/ 14 w 45"/>
                <a:gd name="T9" fmla="*/ 2 h 47"/>
                <a:gd name="T10" fmla="*/ 16 w 45"/>
                <a:gd name="T11" fmla="*/ 1 h 47"/>
                <a:gd name="T12" fmla="*/ 17 w 45"/>
                <a:gd name="T13" fmla="*/ 1 h 47"/>
                <a:gd name="T14" fmla="*/ 15 w 45"/>
                <a:gd name="T15" fmla="*/ 0 h 47"/>
                <a:gd name="T16" fmla="*/ 9 w 45"/>
                <a:gd name="T17" fmla="*/ 0 h 47"/>
                <a:gd name="T18" fmla="*/ 1 w 45"/>
                <a:gd name="T19" fmla="*/ 0 h 47"/>
                <a:gd name="T20" fmla="*/ 0 w 45"/>
                <a:gd name="T21" fmla="*/ 1 h 47"/>
                <a:gd name="T22" fmla="*/ 1 w 45"/>
                <a:gd name="T23" fmla="*/ 1 h 47"/>
                <a:gd name="T24" fmla="*/ 3 w 45"/>
                <a:gd name="T25" fmla="*/ 2 h 47"/>
                <a:gd name="T26" fmla="*/ 5 w 45"/>
                <a:gd name="T27" fmla="*/ 5 h 47"/>
                <a:gd name="T28" fmla="*/ 5 w 45"/>
                <a:gd name="T29" fmla="*/ 18 h 47"/>
                <a:gd name="T30" fmla="*/ 5 w 45"/>
                <a:gd name="T31" fmla="*/ 29 h 47"/>
                <a:gd name="T32" fmla="*/ 5 w 45"/>
                <a:gd name="T33" fmla="*/ 43 h 47"/>
                <a:gd name="T34" fmla="*/ 4 w 45"/>
                <a:gd name="T35" fmla="*/ 46 h 47"/>
                <a:gd name="T36" fmla="*/ 2 w 45"/>
                <a:gd name="T37" fmla="*/ 46 h 47"/>
                <a:gd name="T38" fmla="*/ 1 w 45"/>
                <a:gd name="T39" fmla="*/ 47 h 47"/>
                <a:gd name="T40" fmla="*/ 2 w 45"/>
                <a:gd name="T41" fmla="*/ 47 h 47"/>
                <a:gd name="T42" fmla="*/ 9 w 45"/>
                <a:gd name="T43" fmla="*/ 47 h 47"/>
                <a:gd name="T44" fmla="*/ 17 w 45"/>
                <a:gd name="T45" fmla="*/ 47 h 47"/>
                <a:gd name="T46" fmla="*/ 18 w 45"/>
                <a:gd name="T47" fmla="*/ 47 h 47"/>
                <a:gd name="T48" fmla="*/ 17 w 45"/>
                <a:gd name="T49" fmla="*/ 46 h 47"/>
                <a:gd name="T50" fmla="*/ 14 w 45"/>
                <a:gd name="T51" fmla="*/ 46 h 47"/>
                <a:gd name="T52" fmla="*/ 12 w 45"/>
                <a:gd name="T53" fmla="*/ 43 h 47"/>
                <a:gd name="T54" fmla="*/ 12 w 45"/>
                <a:gd name="T55" fmla="*/ 29 h 47"/>
                <a:gd name="T56" fmla="*/ 12 w 45"/>
                <a:gd name="T57" fmla="*/ 24 h 47"/>
                <a:gd name="T58" fmla="*/ 12 w 45"/>
                <a:gd name="T59" fmla="*/ 23 h 47"/>
                <a:gd name="T60" fmla="*/ 33 w 45"/>
                <a:gd name="T61" fmla="*/ 23 h 47"/>
                <a:gd name="T62" fmla="*/ 33 w 45"/>
                <a:gd name="T63" fmla="*/ 24 h 47"/>
                <a:gd name="T64" fmla="*/ 33 w 45"/>
                <a:gd name="T65" fmla="*/ 29 h 47"/>
                <a:gd name="T66" fmla="*/ 33 w 45"/>
                <a:gd name="T67" fmla="*/ 43 h 47"/>
                <a:gd name="T68" fmla="*/ 31 w 45"/>
                <a:gd name="T69" fmla="*/ 46 h 47"/>
                <a:gd name="T70" fmla="*/ 29 w 45"/>
                <a:gd name="T71" fmla="*/ 46 h 47"/>
                <a:gd name="T72" fmla="*/ 28 w 45"/>
                <a:gd name="T73" fmla="*/ 47 h 47"/>
                <a:gd name="T74" fmla="*/ 29 w 45"/>
                <a:gd name="T75" fmla="*/ 47 h 47"/>
                <a:gd name="T76" fmla="*/ 36 w 45"/>
                <a:gd name="T77" fmla="*/ 47 h 47"/>
                <a:gd name="T78" fmla="*/ 44 w 45"/>
                <a:gd name="T79" fmla="*/ 47 h 47"/>
                <a:gd name="T80" fmla="*/ 45 w 45"/>
                <a:gd name="T81" fmla="*/ 47 h 47"/>
                <a:gd name="T82" fmla="*/ 44 w 45"/>
                <a:gd name="T83" fmla="*/ 46 h 47"/>
                <a:gd name="T84" fmla="*/ 42 w 45"/>
                <a:gd name="T85" fmla="*/ 46 h 47"/>
                <a:gd name="T86" fmla="*/ 40 w 45"/>
                <a:gd name="T87" fmla="*/ 43 h 47"/>
                <a:gd name="T88" fmla="*/ 39 w 45"/>
                <a:gd name="T89" fmla="*/ 29 h 47"/>
                <a:gd name="T90" fmla="*/ 39 w 45"/>
                <a:gd name="T91" fmla="*/ 18 h 47"/>
                <a:gd name="T92" fmla="*/ 40 w 45"/>
                <a:gd name="T93" fmla="*/ 5 h 47"/>
                <a:gd name="T94" fmla="*/ 42 w 45"/>
                <a:gd name="T95" fmla="*/ 2 h 47"/>
                <a:gd name="T96" fmla="*/ 43 w 45"/>
                <a:gd name="T97" fmla="*/ 1 h 47"/>
                <a:gd name="T98" fmla="*/ 44 w 45"/>
                <a:gd name="T99" fmla="*/ 1 h 47"/>
                <a:gd name="T100" fmla="*/ 43 w 45"/>
                <a:gd name="T101" fmla="*/ 0 h 47"/>
                <a:gd name="T102" fmla="*/ 36 w 45"/>
                <a:gd name="T103" fmla="*/ 0 h 47"/>
                <a:gd name="T104" fmla="*/ 29 w 45"/>
                <a:gd name="T105" fmla="*/ 0 h 47"/>
                <a:gd name="T106" fmla="*/ 28 w 45"/>
                <a:gd name="T107" fmla="*/ 1 h 47"/>
                <a:gd name="T108" fmla="*/ 28 w 45"/>
                <a:gd name="T109" fmla="*/ 1 h 47"/>
                <a:gd name="T110" fmla="*/ 30 w 45"/>
                <a:gd name="T111" fmla="*/ 2 h 47"/>
                <a:gd name="T112" fmla="*/ 33 w 45"/>
                <a:gd name="T113" fmla="*/ 5 h 47"/>
                <a:gd name="T114" fmla="*/ 33 w 45"/>
                <a:gd name="T115" fmla="*/ 18 h 47"/>
                <a:gd name="T116" fmla="*/ 33 w 45"/>
                <a:gd name="T117" fmla="*/ 20 h 47"/>
                <a:gd name="T118" fmla="*/ 33 w 45"/>
                <a:gd name="T119" fmla="*/ 20 h 47"/>
                <a:gd name="T120" fmla="*/ 12 w 45"/>
                <a:gd name="T121" fmla="*/ 2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 h="47">
                  <a:moveTo>
                    <a:pt x="12" y="20"/>
                  </a:moveTo>
                  <a:cubicBezTo>
                    <a:pt x="12" y="20"/>
                    <a:pt x="12" y="20"/>
                    <a:pt x="12" y="20"/>
                  </a:cubicBezTo>
                  <a:cubicBezTo>
                    <a:pt x="12" y="18"/>
                    <a:pt x="12" y="18"/>
                    <a:pt x="12" y="18"/>
                  </a:cubicBezTo>
                  <a:cubicBezTo>
                    <a:pt x="12" y="9"/>
                    <a:pt x="12" y="7"/>
                    <a:pt x="12" y="5"/>
                  </a:cubicBezTo>
                  <a:cubicBezTo>
                    <a:pt x="12" y="3"/>
                    <a:pt x="13" y="2"/>
                    <a:pt x="14" y="2"/>
                  </a:cubicBezTo>
                  <a:cubicBezTo>
                    <a:pt x="15" y="1"/>
                    <a:pt x="15" y="1"/>
                    <a:pt x="16" y="1"/>
                  </a:cubicBezTo>
                  <a:cubicBezTo>
                    <a:pt x="16" y="1"/>
                    <a:pt x="17" y="1"/>
                    <a:pt x="17" y="1"/>
                  </a:cubicBezTo>
                  <a:cubicBezTo>
                    <a:pt x="17" y="0"/>
                    <a:pt x="16" y="0"/>
                    <a:pt x="15" y="0"/>
                  </a:cubicBezTo>
                  <a:cubicBezTo>
                    <a:pt x="13" y="0"/>
                    <a:pt x="10" y="0"/>
                    <a:pt x="9" y="0"/>
                  </a:cubicBezTo>
                  <a:cubicBezTo>
                    <a:pt x="7" y="0"/>
                    <a:pt x="4" y="0"/>
                    <a:pt x="1" y="0"/>
                  </a:cubicBezTo>
                  <a:cubicBezTo>
                    <a:pt x="0" y="0"/>
                    <a:pt x="0" y="0"/>
                    <a:pt x="0" y="1"/>
                  </a:cubicBezTo>
                  <a:cubicBezTo>
                    <a:pt x="0" y="1"/>
                    <a:pt x="0" y="1"/>
                    <a:pt x="1" y="1"/>
                  </a:cubicBezTo>
                  <a:cubicBezTo>
                    <a:pt x="2" y="1"/>
                    <a:pt x="3" y="1"/>
                    <a:pt x="3" y="2"/>
                  </a:cubicBezTo>
                  <a:cubicBezTo>
                    <a:pt x="5" y="2"/>
                    <a:pt x="5" y="3"/>
                    <a:pt x="5" y="5"/>
                  </a:cubicBezTo>
                  <a:cubicBezTo>
                    <a:pt x="5" y="7"/>
                    <a:pt x="5" y="9"/>
                    <a:pt x="5" y="18"/>
                  </a:cubicBezTo>
                  <a:cubicBezTo>
                    <a:pt x="5" y="29"/>
                    <a:pt x="5" y="29"/>
                    <a:pt x="5" y="29"/>
                  </a:cubicBezTo>
                  <a:cubicBezTo>
                    <a:pt x="5" y="35"/>
                    <a:pt x="5" y="40"/>
                    <a:pt x="5" y="43"/>
                  </a:cubicBezTo>
                  <a:cubicBezTo>
                    <a:pt x="5" y="44"/>
                    <a:pt x="5" y="46"/>
                    <a:pt x="4" y="46"/>
                  </a:cubicBezTo>
                  <a:cubicBezTo>
                    <a:pt x="3" y="46"/>
                    <a:pt x="3" y="46"/>
                    <a:pt x="2" y="46"/>
                  </a:cubicBezTo>
                  <a:cubicBezTo>
                    <a:pt x="1" y="46"/>
                    <a:pt x="1" y="46"/>
                    <a:pt x="1" y="47"/>
                  </a:cubicBezTo>
                  <a:cubicBezTo>
                    <a:pt x="1" y="47"/>
                    <a:pt x="1" y="47"/>
                    <a:pt x="2" y="47"/>
                  </a:cubicBezTo>
                  <a:cubicBezTo>
                    <a:pt x="4" y="47"/>
                    <a:pt x="7" y="47"/>
                    <a:pt x="9" y="47"/>
                  </a:cubicBezTo>
                  <a:cubicBezTo>
                    <a:pt x="10" y="47"/>
                    <a:pt x="13" y="47"/>
                    <a:pt x="17" y="47"/>
                  </a:cubicBezTo>
                  <a:cubicBezTo>
                    <a:pt x="17" y="47"/>
                    <a:pt x="18" y="47"/>
                    <a:pt x="18" y="47"/>
                  </a:cubicBezTo>
                  <a:cubicBezTo>
                    <a:pt x="18" y="46"/>
                    <a:pt x="18" y="46"/>
                    <a:pt x="17" y="46"/>
                  </a:cubicBezTo>
                  <a:cubicBezTo>
                    <a:pt x="16" y="46"/>
                    <a:pt x="15" y="46"/>
                    <a:pt x="14" y="46"/>
                  </a:cubicBezTo>
                  <a:cubicBezTo>
                    <a:pt x="13" y="46"/>
                    <a:pt x="12" y="44"/>
                    <a:pt x="12" y="43"/>
                  </a:cubicBezTo>
                  <a:cubicBezTo>
                    <a:pt x="12" y="40"/>
                    <a:pt x="12" y="35"/>
                    <a:pt x="12" y="29"/>
                  </a:cubicBezTo>
                  <a:cubicBezTo>
                    <a:pt x="12" y="24"/>
                    <a:pt x="12" y="24"/>
                    <a:pt x="12" y="24"/>
                  </a:cubicBezTo>
                  <a:cubicBezTo>
                    <a:pt x="12" y="23"/>
                    <a:pt x="12" y="23"/>
                    <a:pt x="12" y="23"/>
                  </a:cubicBezTo>
                  <a:cubicBezTo>
                    <a:pt x="33" y="23"/>
                    <a:pt x="33" y="23"/>
                    <a:pt x="33" y="23"/>
                  </a:cubicBezTo>
                  <a:cubicBezTo>
                    <a:pt x="33" y="23"/>
                    <a:pt x="33" y="24"/>
                    <a:pt x="33" y="24"/>
                  </a:cubicBezTo>
                  <a:cubicBezTo>
                    <a:pt x="33" y="29"/>
                    <a:pt x="33" y="29"/>
                    <a:pt x="33" y="29"/>
                  </a:cubicBezTo>
                  <a:cubicBezTo>
                    <a:pt x="33" y="35"/>
                    <a:pt x="33" y="40"/>
                    <a:pt x="33" y="43"/>
                  </a:cubicBezTo>
                  <a:cubicBezTo>
                    <a:pt x="32" y="44"/>
                    <a:pt x="32" y="46"/>
                    <a:pt x="31" y="46"/>
                  </a:cubicBezTo>
                  <a:cubicBezTo>
                    <a:pt x="31" y="46"/>
                    <a:pt x="30" y="46"/>
                    <a:pt x="29" y="46"/>
                  </a:cubicBezTo>
                  <a:cubicBezTo>
                    <a:pt x="29" y="46"/>
                    <a:pt x="28" y="46"/>
                    <a:pt x="28" y="47"/>
                  </a:cubicBezTo>
                  <a:cubicBezTo>
                    <a:pt x="28" y="47"/>
                    <a:pt x="29" y="47"/>
                    <a:pt x="29" y="47"/>
                  </a:cubicBezTo>
                  <a:cubicBezTo>
                    <a:pt x="31" y="47"/>
                    <a:pt x="35" y="47"/>
                    <a:pt x="36" y="47"/>
                  </a:cubicBezTo>
                  <a:cubicBezTo>
                    <a:pt x="38" y="47"/>
                    <a:pt x="41" y="47"/>
                    <a:pt x="44" y="47"/>
                  </a:cubicBezTo>
                  <a:cubicBezTo>
                    <a:pt x="45" y="47"/>
                    <a:pt x="45" y="47"/>
                    <a:pt x="45" y="47"/>
                  </a:cubicBezTo>
                  <a:cubicBezTo>
                    <a:pt x="45" y="46"/>
                    <a:pt x="45" y="46"/>
                    <a:pt x="44" y="46"/>
                  </a:cubicBezTo>
                  <a:cubicBezTo>
                    <a:pt x="44" y="46"/>
                    <a:pt x="43" y="46"/>
                    <a:pt x="42" y="46"/>
                  </a:cubicBezTo>
                  <a:cubicBezTo>
                    <a:pt x="40" y="46"/>
                    <a:pt x="40" y="44"/>
                    <a:pt x="40" y="43"/>
                  </a:cubicBezTo>
                  <a:cubicBezTo>
                    <a:pt x="39" y="40"/>
                    <a:pt x="39" y="35"/>
                    <a:pt x="39" y="29"/>
                  </a:cubicBezTo>
                  <a:cubicBezTo>
                    <a:pt x="39" y="18"/>
                    <a:pt x="39" y="18"/>
                    <a:pt x="39" y="18"/>
                  </a:cubicBezTo>
                  <a:cubicBezTo>
                    <a:pt x="39" y="9"/>
                    <a:pt x="39" y="7"/>
                    <a:pt x="40" y="5"/>
                  </a:cubicBezTo>
                  <a:cubicBezTo>
                    <a:pt x="40" y="3"/>
                    <a:pt x="40" y="2"/>
                    <a:pt x="42" y="2"/>
                  </a:cubicBezTo>
                  <a:cubicBezTo>
                    <a:pt x="42" y="1"/>
                    <a:pt x="43" y="1"/>
                    <a:pt x="43" y="1"/>
                  </a:cubicBezTo>
                  <a:cubicBezTo>
                    <a:pt x="44" y="1"/>
                    <a:pt x="44" y="1"/>
                    <a:pt x="44" y="1"/>
                  </a:cubicBezTo>
                  <a:cubicBezTo>
                    <a:pt x="44" y="0"/>
                    <a:pt x="44" y="0"/>
                    <a:pt x="43" y="0"/>
                  </a:cubicBezTo>
                  <a:cubicBezTo>
                    <a:pt x="41" y="0"/>
                    <a:pt x="38" y="0"/>
                    <a:pt x="36" y="0"/>
                  </a:cubicBezTo>
                  <a:cubicBezTo>
                    <a:pt x="35" y="0"/>
                    <a:pt x="31" y="0"/>
                    <a:pt x="29" y="0"/>
                  </a:cubicBezTo>
                  <a:cubicBezTo>
                    <a:pt x="28" y="0"/>
                    <a:pt x="28" y="0"/>
                    <a:pt x="28" y="1"/>
                  </a:cubicBezTo>
                  <a:cubicBezTo>
                    <a:pt x="28" y="1"/>
                    <a:pt x="28" y="1"/>
                    <a:pt x="28" y="1"/>
                  </a:cubicBezTo>
                  <a:cubicBezTo>
                    <a:pt x="29" y="1"/>
                    <a:pt x="30" y="1"/>
                    <a:pt x="30" y="2"/>
                  </a:cubicBezTo>
                  <a:cubicBezTo>
                    <a:pt x="32" y="2"/>
                    <a:pt x="33" y="3"/>
                    <a:pt x="33" y="5"/>
                  </a:cubicBezTo>
                  <a:cubicBezTo>
                    <a:pt x="33" y="7"/>
                    <a:pt x="33" y="9"/>
                    <a:pt x="33" y="18"/>
                  </a:cubicBezTo>
                  <a:cubicBezTo>
                    <a:pt x="33" y="20"/>
                    <a:pt x="33" y="20"/>
                    <a:pt x="33" y="20"/>
                  </a:cubicBezTo>
                  <a:cubicBezTo>
                    <a:pt x="33" y="20"/>
                    <a:pt x="33" y="20"/>
                    <a:pt x="33" y="20"/>
                  </a:cubicBezTo>
                  <a:lnTo>
                    <a:pt x="12"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99" name="Freeform 53"/>
            <p:cNvSpPr>
              <a:spLocks noEditPoints="1"/>
            </p:cNvSpPr>
            <p:nvPr userDrawn="1"/>
          </p:nvSpPr>
          <p:spPr bwMode="gray">
            <a:xfrm>
              <a:off x="5572125" y="3459163"/>
              <a:ext cx="161925" cy="184150"/>
            </a:xfrm>
            <a:custGeom>
              <a:avLst/>
              <a:gdLst>
                <a:gd name="T0" fmla="*/ 21 w 43"/>
                <a:gd name="T1" fmla="*/ 49 h 49"/>
                <a:gd name="T2" fmla="*/ 43 w 43"/>
                <a:gd name="T3" fmla="*/ 24 h 49"/>
                <a:gd name="T4" fmla="*/ 22 w 43"/>
                <a:gd name="T5" fmla="*/ 0 h 49"/>
                <a:gd name="T6" fmla="*/ 0 w 43"/>
                <a:gd name="T7" fmla="*/ 25 h 49"/>
                <a:gd name="T8" fmla="*/ 21 w 43"/>
                <a:gd name="T9" fmla="*/ 49 h 49"/>
                <a:gd name="T10" fmla="*/ 23 w 43"/>
                <a:gd name="T11" fmla="*/ 46 h 49"/>
                <a:gd name="T12" fmla="*/ 7 w 43"/>
                <a:gd name="T13" fmla="*/ 23 h 49"/>
                <a:gd name="T14" fmla="*/ 20 w 43"/>
                <a:gd name="T15" fmla="*/ 3 h 49"/>
                <a:gd name="T16" fmla="*/ 35 w 43"/>
                <a:gd name="T17" fmla="*/ 26 h 49"/>
                <a:gd name="T18" fmla="*/ 23 w 43"/>
                <a:gd name="T19" fmla="*/ 4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9">
                  <a:moveTo>
                    <a:pt x="21" y="49"/>
                  </a:moveTo>
                  <a:cubicBezTo>
                    <a:pt x="34" y="49"/>
                    <a:pt x="43" y="38"/>
                    <a:pt x="43" y="24"/>
                  </a:cubicBezTo>
                  <a:cubicBezTo>
                    <a:pt x="43" y="9"/>
                    <a:pt x="35" y="0"/>
                    <a:pt x="22" y="0"/>
                  </a:cubicBezTo>
                  <a:cubicBezTo>
                    <a:pt x="6" y="0"/>
                    <a:pt x="0" y="14"/>
                    <a:pt x="0" y="25"/>
                  </a:cubicBezTo>
                  <a:cubicBezTo>
                    <a:pt x="0" y="36"/>
                    <a:pt x="6" y="49"/>
                    <a:pt x="21" y="49"/>
                  </a:cubicBezTo>
                  <a:moveTo>
                    <a:pt x="23" y="46"/>
                  </a:moveTo>
                  <a:cubicBezTo>
                    <a:pt x="13" y="46"/>
                    <a:pt x="7" y="36"/>
                    <a:pt x="7" y="23"/>
                  </a:cubicBezTo>
                  <a:cubicBezTo>
                    <a:pt x="7" y="7"/>
                    <a:pt x="14" y="3"/>
                    <a:pt x="20" y="3"/>
                  </a:cubicBezTo>
                  <a:cubicBezTo>
                    <a:pt x="29" y="3"/>
                    <a:pt x="35" y="12"/>
                    <a:pt x="35" y="26"/>
                  </a:cubicBezTo>
                  <a:cubicBezTo>
                    <a:pt x="35" y="44"/>
                    <a:pt x="27" y="46"/>
                    <a:pt x="23" y="4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00" name="Freeform 54"/>
            <p:cNvSpPr>
              <a:spLocks noEditPoints="1"/>
            </p:cNvSpPr>
            <p:nvPr userDrawn="1"/>
          </p:nvSpPr>
          <p:spPr bwMode="gray">
            <a:xfrm>
              <a:off x="5764213" y="3459163"/>
              <a:ext cx="163512" cy="184150"/>
            </a:xfrm>
            <a:custGeom>
              <a:avLst/>
              <a:gdLst>
                <a:gd name="T0" fmla="*/ 22 w 44"/>
                <a:gd name="T1" fmla="*/ 49 h 49"/>
                <a:gd name="T2" fmla="*/ 44 w 44"/>
                <a:gd name="T3" fmla="*/ 24 h 49"/>
                <a:gd name="T4" fmla="*/ 22 w 44"/>
                <a:gd name="T5" fmla="*/ 0 h 49"/>
                <a:gd name="T6" fmla="*/ 0 w 44"/>
                <a:gd name="T7" fmla="*/ 25 h 49"/>
                <a:gd name="T8" fmla="*/ 22 w 44"/>
                <a:gd name="T9" fmla="*/ 49 h 49"/>
                <a:gd name="T10" fmla="*/ 24 w 44"/>
                <a:gd name="T11" fmla="*/ 46 h 49"/>
                <a:gd name="T12" fmla="*/ 8 w 44"/>
                <a:gd name="T13" fmla="*/ 23 h 49"/>
                <a:gd name="T14" fmla="*/ 21 w 44"/>
                <a:gd name="T15" fmla="*/ 3 h 49"/>
                <a:gd name="T16" fmla="*/ 36 w 44"/>
                <a:gd name="T17" fmla="*/ 26 h 49"/>
                <a:gd name="T18" fmla="*/ 24 w 44"/>
                <a:gd name="T19" fmla="*/ 4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9">
                  <a:moveTo>
                    <a:pt x="22" y="49"/>
                  </a:moveTo>
                  <a:cubicBezTo>
                    <a:pt x="35" y="49"/>
                    <a:pt x="44" y="38"/>
                    <a:pt x="44" y="24"/>
                  </a:cubicBezTo>
                  <a:cubicBezTo>
                    <a:pt x="44" y="9"/>
                    <a:pt x="35" y="0"/>
                    <a:pt x="22" y="0"/>
                  </a:cubicBezTo>
                  <a:cubicBezTo>
                    <a:pt x="6" y="0"/>
                    <a:pt x="0" y="14"/>
                    <a:pt x="0" y="25"/>
                  </a:cubicBezTo>
                  <a:cubicBezTo>
                    <a:pt x="0" y="36"/>
                    <a:pt x="6" y="49"/>
                    <a:pt x="22" y="49"/>
                  </a:cubicBezTo>
                  <a:moveTo>
                    <a:pt x="24" y="46"/>
                  </a:moveTo>
                  <a:cubicBezTo>
                    <a:pt x="14" y="46"/>
                    <a:pt x="8" y="36"/>
                    <a:pt x="8" y="23"/>
                  </a:cubicBezTo>
                  <a:cubicBezTo>
                    <a:pt x="8" y="7"/>
                    <a:pt x="15" y="3"/>
                    <a:pt x="21" y="3"/>
                  </a:cubicBezTo>
                  <a:cubicBezTo>
                    <a:pt x="29" y="3"/>
                    <a:pt x="36" y="12"/>
                    <a:pt x="36" y="26"/>
                  </a:cubicBezTo>
                  <a:cubicBezTo>
                    <a:pt x="36" y="44"/>
                    <a:pt x="28" y="46"/>
                    <a:pt x="24" y="4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01" name="Freeform 55"/>
            <p:cNvSpPr>
              <a:spLocks/>
            </p:cNvSpPr>
            <p:nvPr userDrawn="1"/>
          </p:nvSpPr>
          <p:spPr bwMode="gray">
            <a:xfrm>
              <a:off x="5962650" y="3462338"/>
              <a:ext cx="101600" cy="176213"/>
            </a:xfrm>
            <a:custGeom>
              <a:avLst/>
              <a:gdLst>
                <a:gd name="T0" fmla="*/ 11 w 27"/>
                <a:gd name="T1" fmla="*/ 18 h 47"/>
                <a:gd name="T2" fmla="*/ 11 w 27"/>
                <a:gd name="T3" fmla="*/ 5 h 47"/>
                <a:gd name="T4" fmla="*/ 13 w 27"/>
                <a:gd name="T5" fmla="*/ 2 h 47"/>
                <a:gd name="T6" fmla="*/ 15 w 27"/>
                <a:gd name="T7" fmla="*/ 1 h 47"/>
                <a:gd name="T8" fmla="*/ 16 w 27"/>
                <a:gd name="T9" fmla="*/ 1 h 47"/>
                <a:gd name="T10" fmla="*/ 15 w 27"/>
                <a:gd name="T11" fmla="*/ 0 h 47"/>
                <a:gd name="T12" fmla="*/ 8 w 27"/>
                <a:gd name="T13" fmla="*/ 0 h 47"/>
                <a:gd name="T14" fmla="*/ 1 w 27"/>
                <a:gd name="T15" fmla="*/ 0 h 47"/>
                <a:gd name="T16" fmla="*/ 0 w 27"/>
                <a:gd name="T17" fmla="*/ 1 h 47"/>
                <a:gd name="T18" fmla="*/ 1 w 27"/>
                <a:gd name="T19" fmla="*/ 1 h 47"/>
                <a:gd name="T20" fmla="*/ 2 w 27"/>
                <a:gd name="T21" fmla="*/ 2 h 47"/>
                <a:gd name="T22" fmla="*/ 5 w 27"/>
                <a:gd name="T23" fmla="*/ 5 h 47"/>
                <a:gd name="T24" fmla="*/ 5 w 27"/>
                <a:gd name="T25" fmla="*/ 18 h 47"/>
                <a:gd name="T26" fmla="*/ 5 w 27"/>
                <a:gd name="T27" fmla="*/ 29 h 47"/>
                <a:gd name="T28" fmla="*/ 4 w 27"/>
                <a:gd name="T29" fmla="*/ 43 h 47"/>
                <a:gd name="T30" fmla="*/ 3 w 27"/>
                <a:gd name="T31" fmla="*/ 46 h 47"/>
                <a:gd name="T32" fmla="*/ 1 w 27"/>
                <a:gd name="T33" fmla="*/ 46 h 47"/>
                <a:gd name="T34" fmla="*/ 0 w 27"/>
                <a:gd name="T35" fmla="*/ 47 h 47"/>
                <a:gd name="T36" fmla="*/ 1 w 27"/>
                <a:gd name="T37" fmla="*/ 47 h 47"/>
                <a:gd name="T38" fmla="*/ 8 w 27"/>
                <a:gd name="T39" fmla="*/ 47 h 47"/>
                <a:gd name="T40" fmla="*/ 23 w 27"/>
                <a:gd name="T41" fmla="*/ 47 h 47"/>
                <a:gd name="T42" fmla="*/ 27 w 27"/>
                <a:gd name="T43" fmla="*/ 46 h 47"/>
                <a:gd name="T44" fmla="*/ 27 w 27"/>
                <a:gd name="T45" fmla="*/ 39 h 47"/>
                <a:gd name="T46" fmla="*/ 27 w 27"/>
                <a:gd name="T47" fmla="*/ 38 h 47"/>
                <a:gd name="T48" fmla="*/ 26 w 27"/>
                <a:gd name="T49" fmla="*/ 39 h 47"/>
                <a:gd name="T50" fmla="*/ 25 w 27"/>
                <a:gd name="T51" fmla="*/ 42 h 47"/>
                <a:gd name="T52" fmla="*/ 19 w 27"/>
                <a:gd name="T53" fmla="*/ 44 h 47"/>
                <a:gd name="T54" fmla="*/ 12 w 27"/>
                <a:gd name="T55" fmla="*/ 43 h 47"/>
                <a:gd name="T56" fmla="*/ 11 w 27"/>
                <a:gd name="T57" fmla="*/ 29 h 47"/>
                <a:gd name="T58" fmla="*/ 11 w 27"/>
                <a:gd name="T59" fmla="*/ 1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 h="47">
                  <a:moveTo>
                    <a:pt x="11" y="18"/>
                  </a:moveTo>
                  <a:cubicBezTo>
                    <a:pt x="11" y="9"/>
                    <a:pt x="11" y="7"/>
                    <a:pt x="11" y="5"/>
                  </a:cubicBezTo>
                  <a:cubicBezTo>
                    <a:pt x="12" y="3"/>
                    <a:pt x="12" y="2"/>
                    <a:pt x="13" y="2"/>
                  </a:cubicBezTo>
                  <a:cubicBezTo>
                    <a:pt x="14" y="1"/>
                    <a:pt x="15" y="1"/>
                    <a:pt x="15" y="1"/>
                  </a:cubicBezTo>
                  <a:cubicBezTo>
                    <a:pt x="16" y="1"/>
                    <a:pt x="16" y="1"/>
                    <a:pt x="16" y="1"/>
                  </a:cubicBezTo>
                  <a:cubicBezTo>
                    <a:pt x="16" y="0"/>
                    <a:pt x="16" y="0"/>
                    <a:pt x="15" y="0"/>
                  </a:cubicBezTo>
                  <a:cubicBezTo>
                    <a:pt x="13" y="0"/>
                    <a:pt x="9" y="0"/>
                    <a:pt x="8" y="0"/>
                  </a:cubicBezTo>
                  <a:cubicBezTo>
                    <a:pt x="7" y="0"/>
                    <a:pt x="3" y="0"/>
                    <a:pt x="1" y="0"/>
                  </a:cubicBezTo>
                  <a:cubicBezTo>
                    <a:pt x="0" y="0"/>
                    <a:pt x="0" y="0"/>
                    <a:pt x="0" y="1"/>
                  </a:cubicBezTo>
                  <a:cubicBezTo>
                    <a:pt x="0" y="1"/>
                    <a:pt x="0" y="1"/>
                    <a:pt x="1" y="1"/>
                  </a:cubicBezTo>
                  <a:cubicBezTo>
                    <a:pt x="1" y="1"/>
                    <a:pt x="2" y="1"/>
                    <a:pt x="2" y="2"/>
                  </a:cubicBezTo>
                  <a:cubicBezTo>
                    <a:pt x="4" y="2"/>
                    <a:pt x="5" y="3"/>
                    <a:pt x="5" y="5"/>
                  </a:cubicBezTo>
                  <a:cubicBezTo>
                    <a:pt x="5" y="7"/>
                    <a:pt x="5" y="9"/>
                    <a:pt x="5" y="18"/>
                  </a:cubicBezTo>
                  <a:cubicBezTo>
                    <a:pt x="5" y="29"/>
                    <a:pt x="5" y="29"/>
                    <a:pt x="5" y="29"/>
                  </a:cubicBezTo>
                  <a:cubicBezTo>
                    <a:pt x="5" y="35"/>
                    <a:pt x="5" y="40"/>
                    <a:pt x="4" y="43"/>
                  </a:cubicBezTo>
                  <a:cubicBezTo>
                    <a:pt x="4" y="44"/>
                    <a:pt x="4" y="46"/>
                    <a:pt x="3" y="46"/>
                  </a:cubicBezTo>
                  <a:cubicBezTo>
                    <a:pt x="3" y="46"/>
                    <a:pt x="2" y="46"/>
                    <a:pt x="1" y="46"/>
                  </a:cubicBezTo>
                  <a:cubicBezTo>
                    <a:pt x="0" y="46"/>
                    <a:pt x="0" y="46"/>
                    <a:pt x="0" y="47"/>
                  </a:cubicBezTo>
                  <a:cubicBezTo>
                    <a:pt x="0" y="47"/>
                    <a:pt x="1" y="47"/>
                    <a:pt x="1" y="47"/>
                  </a:cubicBezTo>
                  <a:cubicBezTo>
                    <a:pt x="3" y="47"/>
                    <a:pt x="7" y="47"/>
                    <a:pt x="8" y="47"/>
                  </a:cubicBezTo>
                  <a:cubicBezTo>
                    <a:pt x="12" y="47"/>
                    <a:pt x="16" y="47"/>
                    <a:pt x="23" y="47"/>
                  </a:cubicBezTo>
                  <a:cubicBezTo>
                    <a:pt x="26" y="47"/>
                    <a:pt x="26" y="47"/>
                    <a:pt x="27" y="46"/>
                  </a:cubicBezTo>
                  <a:cubicBezTo>
                    <a:pt x="27" y="44"/>
                    <a:pt x="27" y="39"/>
                    <a:pt x="27" y="39"/>
                  </a:cubicBezTo>
                  <a:cubicBezTo>
                    <a:pt x="27" y="38"/>
                    <a:pt x="27" y="38"/>
                    <a:pt x="27" y="38"/>
                  </a:cubicBezTo>
                  <a:cubicBezTo>
                    <a:pt x="27" y="38"/>
                    <a:pt x="26" y="38"/>
                    <a:pt x="26" y="39"/>
                  </a:cubicBezTo>
                  <a:cubicBezTo>
                    <a:pt x="26" y="40"/>
                    <a:pt x="26" y="41"/>
                    <a:pt x="25" y="42"/>
                  </a:cubicBezTo>
                  <a:cubicBezTo>
                    <a:pt x="24" y="44"/>
                    <a:pt x="22" y="44"/>
                    <a:pt x="19" y="44"/>
                  </a:cubicBezTo>
                  <a:cubicBezTo>
                    <a:pt x="15" y="44"/>
                    <a:pt x="13" y="44"/>
                    <a:pt x="12" y="43"/>
                  </a:cubicBezTo>
                  <a:cubicBezTo>
                    <a:pt x="11" y="42"/>
                    <a:pt x="11" y="37"/>
                    <a:pt x="11" y="29"/>
                  </a:cubicBezTo>
                  <a:lnTo>
                    <a:pt x="11" y="1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grpSp>
      <p:sp>
        <p:nvSpPr>
          <p:cNvPr id="5" name="Date Placeholder 4"/>
          <p:cNvSpPr>
            <a:spLocks noGrp="1"/>
          </p:cNvSpPr>
          <p:nvPr>
            <p:ph type="dt" sz="half" idx="14"/>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3C12FC3-956A-4799-B870-616337E1A070}"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Footer Placeholder 5"/>
          <p:cNvSpPr>
            <a:spLocks noGrp="1"/>
          </p:cNvSpPr>
          <p:nvPr>
            <p:ph type="ftr" sz="quarter" idx="15"/>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7" name="Slide Number Placeholder 6"/>
          <p:cNvSpPr>
            <a:spLocks noGrp="1"/>
          </p:cNvSpPr>
          <p:nvPr>
            <p:ph type="sldNum" sz="quarter" idx="16"/>
          </p:nvPr>
        </p:nvSpPr>
        <p:spPr bwMode="gray"/>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Tree>
    <p:extLst>
      <p:ext uri="{BB962C8B-B14F-4D97-AF65-F5344CB8AC3E}">
        <p14:creationId xmlns:p14="http://schemas.microsoft.com/office/powerpoint/2010/main" val="25666972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jpe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66" name="Group 165"/>
          <p:cNvGrpSpPr>
            <a:grpSpLocks noChangeAspect="1"/>
          </p:cNvGrpSpPr>
          <p:nvPr/>
        </p:nvGrpSpPr>
        <p:grpSpPr bwMode="gray">
          <a:xfrm>
            <a:off x="7230064" y="578334"/>
            <a:ext cx="1620000" cy="233537"/>
            <a:chOff x="762000" y="-815975"/>
            <a:chExt cx="2962275" cy="427037"/>
          </a:xfrm>
        </p:grpSpPr>
        <p:sp>
          <p:nvSpPr>
            <p:cNvPr id="167" name="Rectangle 317"/>
            <p:cNvSpPr>
              <a:spLocks noChangeArrowheads="1"/>
            </p:cNvSpPr>
            <p:nvPr/>
          </p:nvSpPr>
          <p:spPr bwMode="gray">
            <a:xfrm>
              <a:off x="762000" y="-598488"/>
              <a:ext cx="2962275" cy="11112"/>
            </a:xfrm>
            <a:prstGeom prst="rect">
              <a:avLst/>
            </a:prstGeom>
            <a:solidFill>
              <a:srgbClr val="1B18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68" name="Freeform 318"/>
            <p:cNvSpPr>
              <a:spLocks/>
            </p:cNvSpPr>
            <p:nvPr/>
          </p:nvSpPr>
          <p:spPr bwMode="gray">
            <a:xfrm>
              <a:off x="762000" y="-815975"/>
              <a:ext cx="236538" cy="206375"/>
            </a:xfrm>
            <a:custGeom>
              <a:avLst/>
              <a:gdLst>
                <a:gd name="T0" fmla="*/ 6 w 63"/>
                <a:gd name="T1" fmla="*/ 48 h 55"/>
                <a:gd name="T2" fmla="*/ 3 w 63"/>
                <a:gd name="T3" fmla="*/ 54 h 55"/>
                <a:gd name="T4" fmla="*/ 1 w 63"/>
                <a:gd name="T5" fmla="*/ 54 h 55"/>
                <a:gd name="T6" fmla="*/ 0 w 63"/>
                <a:gd name="T7" fmla="*/ 55 h 55"/>
                <a:gd name="T8" fmla="*/ 2 w 63"/>
                <a:gd name="T9" fmla="*/ 55 h 55"/>
                <a:gd name="T10" fmla="*/ 8 w 63"/>
                <a:gd name="T11" fmla="*/ 55 h 55"/>
                <a:gd name="T12" fmla="*/ 14 w 63"/>
                <a:gd name="T13" fmla="*/ 55 h 55"/>
                <a:gd name="T14" fmla="*/ 15 w 63"/>
                <a:gd name="T15" fmla="*/ 55 h 55"/>
                <a:gd name="T16" fmla="*/ 14 w 63"/>
                <a:gd name="T17" fmla="*/ 54 h 55"/>
                <a:gd name="T18" fmla="*/ 12 w 63"/>
                <a:gd name="T19" fmla="*/ 54 h 55"/>
                <a:gd name="T20" fmla="*/ 10 w 63"/>
                <a:gd name="T21" fmla="*/ 51 h 55"/>
                <a:gd name="T22" fmla="*/ 10 w 63"/>
                <a:gd name="T23" fmla="*/ 48 h 55"/>
                <a:gd name="T24" fmla="*/ 13 w 63"/>
                <a:gd name="T25" fmla="*/ 20 h 55"/>
                <a:gd name="T26" fmla="*/ 14 w 63"/>
                <a:gd name="T27" fmla="*/ 20 h 55"/>
                <a:gd name="T28" fmla="*/ 20 w 63"/>
                <a:gd name="T29" fmla="*/ 35 h 55"/>
                <a:gd name="T30" fmla="*/ 27 w 63"/>
                <a:gd name="T31" fmla="*/ 52 h 55"/>
                <a:gd name="T32" fmla="*/ 29 w 63"/>
                <a:gd name="T33" fmla="*/ 55 h 55"/>
                <a:gd name="T34" fmla="*/ 31 w 63"/>
                <a:gd name="T35" fmla="*/ 51 h 55"/>
                <a:gd name="T36" fmla="*/ 44 w 63"/>
                <a:gd name="T37" fmla="*/ 19 h 55"/>
                <a:gd name="T38" fmla="*/ 45 w 63"/>
                <a:gd name="T39" fmla="*/ 19 h 55"/>
                <a:gd name="T40" fmla="*/ 48 w 63"/>
                <a:gd name="T41" fmla="*/ 50 h 55"/>
                <a:gd name="T42" fmla="*/ 48 w 63"/>
                <a:gd name="T43" fmla="*/ 53 h 55"/>
                <a:gd name="T44" fmla="*/ 47 w 63"/>
                <a:gd name="T45" fmla="*/ 54 h 55"/>
                <a:gd name="T46" fmla="*/ 49 w 63"/>
                <a:gd name="T47" fmla="*/ 55 h 55"/>
                <a:gd name="T48" fmla="*/ 61 w 63"/>
                <a:gd name="T49" fmla="*/ 55 h 55"/>
                <a:gd name="T50" fmla="*/ 63 w 63"/>
                <a:gd name="T51" fmla="*/ 55 h 55"/>
                <a:gd name="T52" fmla="*/ 62 w 63"/>
                <a:gd name="T53" fmla="*/ 54 h 55"/>
                <a:gd name="T54" fmla="*/ 58 w 63"/>
                <a:gd name="T55" fmla="*/ 53 h 55"/>
                <a:gd name="T56" fmla="*/ 55 w 63"/>
                <a:gd name="T57" fmla="*/ 46 h 55"/>
                <a:gd name="T58" fmla="*/ 50 w 63"/>
                <a:gd name="T59" fmla="*/ 2 h 55"/>
                <a:gd name="T60" fmla="*/ 49 w 63"/>
                <a:gd name="T61" fmla="*/ 0 h 55"/>
                <a:gd name="T62" fmla="*/ 47 w 63"/>
                <a:gd name="T63" fmla="*/ 1 h 55"/>
                <a:gd name="T64" fmla="*/ 31 w 63"/>
                <a:gd name="T65" fmla="*/ 42 h 55"/>
                <a:gd name="T66" fmla="*/ 14 w 63"/>
                <a:gd name="T67" fmla="*/ 2 h 55"/>
                <a:gd name="T68" fmla="*/ 13 w 63"/>
                <a:gd name="T69" fmla="*/ 0 h 55"/>
                <a:gd name="T70" fmla="*/ 12 w 63"/>
                <a:gd name="T71" fmla="*/ 2 h 55"/>
                <a:gd name="T72" fmla="*/ 6 w 63"/>
                <a:gd name="T73" fmla="*/ 4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3" h="55">
                  <a:moveTo>
                    <a:pt x="6" y="48"/>
                  </a:moveTo>
                  <a:cubicBezTo>
                    <a:pt x="5" y="51"/>
                    <a:pt x="5" y="53"/>
                    <a:pt x="3" y="54"/>
                  </a:cubicBezTo>
                  <a:cubicBezTo>
                    <a:pt x="2" y="54"/>
                    <a:pt x="2" y="54"/>
                    <a:pt x="1" y="54"/>
                  </a:cubicBezTo>
                  <a:cubicBezTo>
                    <a:pt x="1" y="54"/>
                    <a:pt x="0" y="54"/>
                    <a:pt x="0" y="55"/>
                  </a:cubicBezTo>
                  <a:cubicBezTo>
                    <a:pt x="0" y="55"/>
                    <a:pt x="1" y="55"/>
                    <a:pt x="2" y="55"/>
                  </a:cubicBezTo>
                  <a:cubicBezTo>
                    <a:pt x="3" y="55"/>
                    <a:pt x="6" y="55"/>
                    <a:pt x="8" y="55"/>
                  </a:cubicBezTo>
                  <a:cubicBezTo>
                    <a:pt x="9" y="55"/>
                    <a:pt x="11" y="55"/>
                    <a:pt x="14" y="55"/>
                  </a:cubicBezTo>
                  <a:cubicBezTo>
                    <a:pt x="15" y="55"/>
                    <a:pt x="15" y="55"/>
                    <a:pt x="15" y="55"/>
                  </a:cubicBezTo>
                  <a:cubicBezTo>
                    <a:pt x="15" y="54"/>
                    <a:pt x="15" y="54"/>
                    <a:pt x="14" y="54"/>
                  </a:cubicBezTo>
                  <a:cubicBezTo>
                    <a:pt x="14" y="54"/>
                    <a:pt x="13" y="54"/>
                    <a:pt x="12" y="54"/>
                  </a:cubicBezTo>
                  <a:cubicBezTo>
                    <a:pt x="11" y="53"/>
                    <a:pt x="10" y="53"/>
                    <a:pt x="10" y="51"/>
                  </a:cubicBezTo>
                  <a:cubicBezTo>
                    <a:pt x="10" y="50"/>
                    <a:pt x="10" y="49"/>
                    <a:pt x="10" y="48"/>
                  </a:cubicBezTo>
                  <a:cubicBezTo>
                    <a:pt x="13" y="20"/>
                    <a:pt x="13" y="20"/>
                    <a:pt x="13" y="20"/>
                  </a:cubicBezTo>
                  <a:cubicBezTo>
                    <a:pt x="14" y="20"/>
                    <a:pt x="14" y="20"/>
                    <a:pt x="14" y="20"/>
                  </a:cubicBezTo>
                  <a:cubicBezTo>
                    <a:pt x="16" y="25"/>
                    <a:pt x="19" y="34"/>
                    <a:pt x="20" y="35"/>
                  </a:cubicBezTo>
                  <a:cubicBezTo>
                    <a:pt x="21" y="37"/>
                    <a:pt x="25" y="48"/>
                    <a:pt x="27" y="52"/>
                  </a:cubicBezTo>
                  <a:cubicBezTo>
                    <a:pt x="28" y="54"/>
                    <a:pt x="28" y="55"/>
                    <a:pt x="29" y="55"/>
                  </a:cubicBezTo>
                  <a:cubicBezTo>
                    <a:pt x="30" y="55"/>
                    <a:pt x="30" y="55"/>
                    <a:pt x="31" y="51"/>
                  </a:cubicBezTo>
                  <a:cubicBezTo>
                    <a:pt x="44" y="19"/>
                    <a:pt x="44" y="19"/>
                    <a:pt x="44" y="19"/>
                  </a:cubicBezTo>
                  <a:cubicBezTo>
                    <a:pt x="45" y="19"/>
                    <a:pt x="45" y="19"/>
                    <a:pt x="45" y="19"/>
                  </a:cubicBezTo>
                  <a:cubicBezTo>
                    <a:pt x="48" y="50"/>
                    <a:pt x="48" y="50"/>
                    <a:pt x="48" y="50"/>
                  </a:cubicBezTo>
                  <a:cubicBezTo>
                    <a:pt x="49" y="52"/>
                    <a:pt x="48" y="53"/>
                    <a:pt x="48" y="53"/>
                  </a:cubicBezTo>
                  <a:cubicBezTo>
                    <a:pt x="48" y="54"/>
                    <a:pt x="47" y="54"/>
                    <a:pt x="47" y="54"/>
                  </a:cubicBezTo>
                  <a:cubicBezTo>
                    <a:pt x="47" y="55"/>
                    <a:pt x="48" y="55"/>
                    <a:pt x="49" y="55"/>
                  </a:cubicBezTo>
                  <a:cubicBezTo>
                    <a:pt x="52" y="55"/>
                    <a:pt x="60" y="55"/>
                    <a:pt x="61" y="55"/>
                  </a:cubicBezTo>
                  <a:cubicBezTo>
                    <a:pt x="62" y="55"/>
                    <a:pt x="63" y="55"/>
                    <a:pt x="63" y="55"/>
                  </a:cubicBezTo>
                  <a:cubicBezTo>
                    <a:pt x="63" y="54"/>
                    <a:pt x="63" y="54"/>
                    <a:pt x="62" y="54"/>
                  </a:cubicBezTo>
                  <a:cubicBezTo>
                    <a:pt x="61" y="54"/>
                    <a:pt x="60" y="54"/>
                    <a:pt x="58" y="53"/>
                  </a:cubicBezTo>
                  <a:cubicBezTo>
                    <a:pt x="56" y="53"/>
                    <a:pt x="56" y="51"/>
                    <a:pt x="55" y="46"/>
                  </a:cubicBezTo>
                  <a:cubicBezTo>
                    <a:pt x="50" y="2"/>
                    <a:pt x="50" y="2"/>
                    <a:pt x="50" y="2"/>
                  </a:cubicBezTo>
                  <a:cubicBezTo>
                    <a:pt x="50" y="0"/>
                    <a:pt x="49" y="0"/>
                    <a:pt x="49" y="0"/>
                  </a:cubicBezTo>
                  <a:cubicBezTo>
                    <a:pt x="48" y="0"/>
                    <a:pt x="48" y="0"/>
                    <a:pt x="47" y="1"/>
                  </a:cubicBezTo>
                  <a:cubicBezTo>
                    <a:pt x="31" y="42"/>
                    <a:pt x="31" y="42"/>
                    <a:pt x="31" y="42"/>
                  </a:cubicBezTo>
                  <a:cubicBezTo>
                    <a:pt x="14" y="2"/>
                    <a:pt x="14" y="2"/>
                    <a:pt x="14" y="2"/>
                  </a:cubicBezTo>
                  <a:cubicBezTo>
                    <a:pt x="14" y="0"/>
                    <a:pt x="13" y="0"/>
                    <a:pt x="13" y="0"/>
                  </a:cubicBezTo>
                  <a:cubicBezTo>
                    <a:pt x="12" y="0"/>
                    <a:pt x="12" y="0"/>
                    <a:pt x="12" y="2"/>
                  </a:cubicBezTo>
                  <a:lnTo>
                    <a:pt x="6" y="48"/>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69" name="Freeform 319"/>
            <p:cNvSpPr>
              <a:spLocks noEditPoints="1"/>
            </p:cNvSpPr>
            <p:nvPr/>
          </p:nvSpPr>
          <p:spPr bwMode="gray">
            <a:xfrm>
              <a:off x="993775" y="-815975"/>
              <a:ext cx="187325" cy="206375"/>
            </a:xfrm>
            <a:custGeom>
              <a:avLst/>
              <a:gdLst>
                <a:gd name="T0" fmla="*/ 30 w 50"/>
                <a:gd name="T1" fmla="*/ 37 h 55"/>
                <a:gd name="T2" fmla="*/ 30 w 50"/>
                <a:gd name="T3" fmla="*/ 37 h 55"/>
                <a:gd name="T4" fmla="*/ 35 w 50"/>
                <a:gd name="T5" fmla="*/ 52 h 55"/>
                <a:gd name="T6" fmla="*/ 35 w 50"/>
                <a:gd name="T7" fmla="*/ 54 h 55"/>
                <a:gd name="T8" fmla="*/ 34 w 50"/>
                <a:gd name="T9" fmla="*/ 55 h 55"/>
                <a:gd name="T10" fmla="*/ 36 w 50"/>
                <a:gd name="T11" fmla="*/ 55 h 55"/>
                <a:gd name="T12" fmla="*/ 47 w 50"/>
                <a:gd name="T13" fmla="*/ 55 h 55"/>
                <a:gd name="T14" fmla="*/ 50 w 50"/>
                <a:gd name="T15" fmla="*/ 55 h 55"/>
                <a:gd name="T16" fmla="*/ 49 w 50"/>
                <a:gd name="T17" fmla="*/ 54 h 55"/>
                <a:gd name="T18" fmla="*/ 47 w 50"/>
                <a:gd name="T19" fmla="*/ 54 h 55"/>
                <a:gd name="T20" fmla="*/ 41 w 50"/>
                <a:gd name="T21" fmla="*/ 46 h 55"/>
                <a:gd name="T22" fmla="*/ 26 w 50"/>
                <a:gd name="T23" fmla="*/ 2 h 55"/>
                <a:gd name="T24" fmla="*/ 25 w 50"/>
                <a:gd name="T25" fmla="*/ 0 h 55"/>
                <a:gd name="T26" fmla="*/ 23 w 50"/>
                <a:gd name="T27" fmla="*/ 3 h 55"/>
                <a:gd name="T28" fmla="*/ 8 w 50"/>
                <a:gd name="T29" fmla="*/ 47 h 55"/>
                <a:gd name="T30" fmla="*/ 3 w 50"/>
                <a:gd name="T31" fmla="*/ 54 h 55"/>
                <a:gd name="T32" fmla="*/ 1 w 50"/>
                <a:gd name="T33" fmla="*/ 54 h 55"/>
                <a:gd name="T34" fmla="*/ 0 w 50"/>
                <a:gd name="T35" fmla="*/ 55 h 55"/>
                <a:gd name="T36" fmla="*/ 1 w 50"/>
                <a:gd name="T37" fmla="*/ 55 h 55"/>
                <a:gd name="T38" fmla="*/ 8 w 50"/>
                <a:gd name="T39" fmla="*/ 55 h 55"/>
                <a:gd name="T40" fmla="*/ 15 w 50"/>
                <a:gd name="T41" fmla="*/ 55 h 55"/>
                <a:gd name="T42" fmla="*/ 16 w 50"/>
                <a:gd name="T43" fmla="*/ 55 h 55"/>
                <a:gd name="T44" fmla="*/ 15 w 50"/>
                <a:gd name="T45" fmla="*/ 54 h 55"/>
                <a:gd name="T46" fmla="*/ 14 w 50"/>
                <a:gd name="T47" fmla="*/ 54 h 55"/>
                <a:gd name="T48" fmla="*/ 12 w 50"/>
                <a:gd name="T49" fmla="*/ 52 h 55"/>
                <a:gd name="T50" fmla="*/ 12 w 50"/>
                <a:gd name="T51" fmla="*/ 47 h 55"/>
                <a:gd name="T52" fmla="*/ 16 w 50"/>
                <a:gd name="T53" fmla="*/ 37 h 55"/>
                <a:gd name="T54" fmla="*/ 16 w 50"/>
                <a:gd name="T55" fmla="*/ 37 h 55"/>
                <a:gd name="T56" fmla="*/ 30 w 50"/>
                <a:gd name="T57" fmla="*/ 37 h 55"/>
                <a:gd name="T58" fmla="*/ 18 w 50"/>
                <a:gd name="T59" fmla="*/ 33 h 55"/>
                <a:gd name="T60" fmla="*/ 17 w 50"/>
                <a:gd name="T61" fmla="*/ 33 h 55"/>
                <a:gd name="T62" fmla="*/ 23 w 50"/>
                <a:gd name="T63" fmla="*/ 15 h 55"/>
                <a:gd name="T64" fmla="*/ 23 w 50"/>
                <a:gd name="T65" fmla="*/ 14 h 55"/>
                <a:gd name="T66" fmla="*/ 24 w 50"/>
                <a:gd name="T67" fmla="*/ 15 h 55"/>
                <a:gd name="T68" fmla="*/ 29 w 50"/>
                <a:gd name="T69" fmla="*/ 33 h 55"/>
                <a:gd name="T70" fmla="*/ 29 w 50"/>
                <a:gd name="T71" fmla="*/ 33 h 55"/>
                <a:gd name="T72" fmla="*/ 18 w 50"/>
                <a:gd name="T73" fmla="*/ 3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0" h="55">
                  <a:moveTo>
                    <a:pt x="30" y="37"/>
                  </a:moveTo>
                  <a:cubicBezTo>
                    <a:pt x="30" y="37"/>
                    <a:pt x="30" y="37"/>
                    <a:pt x="30" y="37"/>
                  </a:cubicBezTo>
                  <a:cubicBezTo>
                    <a:pt x="35" y="52"/>
                    <a:pt x="35" y="52"/>
                    <a:pt x="35" y="52"/>
                  </a:cubicBezTo>
                  <a:cubicBezTo>
                    <a:pt x="36" y="53"/>
                    <a:pt x="35" y="54"/>
                    <a:pt x="35" y="54"/>
                  </a:cubicBezTo>
                  <a:cubicBezTo>
                    <a:pt x="34" y="54"/>
                    <a:pt x="34" y="54"/>
                    <a:pt x="34" y="55"/>
                  </a:cubicBezTo>
                  <a:cubicBezTo>
                    <a:pt x="34" y="55"/>
                    <a:pt x="35" y="55"/>
                    <a:pt x="36" y="55"/>
                  </a:cubicBezTo>
                  <a:cubicBezTo>
                    <a:pt x="41" y="55"/>
                    <a:pt x="45" y="55"/>
                    <a:pt x="47" y="55"/>
                  </a:cubicBezTo>
                  <a:cubicBezTo>
                    <a:pt x="49" y="55"/>
                    <a:pt x="50" y="55"/>
                    <a:pt x="50" y="55"/>
                  </a:cubicBezTo>
                  <a:cubicBezTo>
                    <a:pt x="50" y="54"/>
                    <a:pt x="50" y="54"/>
                    <a:pt x="49" y="54"/>
                  </a:cubicBezTo>
                  <a:cubicBezTo>
                    <a:pt x="48" y="54"/>
                    <a:pt x="48" y="54"/>
                    <a:pt x="47" y="54"/>
                  </a:cubicBezTo>
                  <a:cubicBezTo>
                    <a:pt x="45" y="53"/>
                    <a:pt x="44" y="52"/>
                    <a:pt x="41" y="46"/>
                  </a:cubicBezTo>
                  <a:cubicBezTo>
                    <a:pt x="37" y="35"/>
                    <a:pt x="28" y="6"/>
                    <a:pt x="26" y="2"/>
                  </a:cubicBezTo>
                  <a:cubicBezTo>
                    <a:pt x="26" y="0"/>
                    <a:pt x="25" y="0"/>
                    <a:pt x="25" y="0"/>
                  </a:cubicBezTo>
                  <a:cubicBezTo>
                    <a:pt x="24" y="0"/>
                    <a:pt x="24" y="1"/>
                    <a:pt x="23" y="3"/>
                  </a:cubicBezTo>
                  <a:cubicBezTo>
                    <a:pt x="8" y="47"/>
                    <a:pt x="8" y="47"/>
                    <a:pt x="8" y="47"/>
                  </a:cubicBezTo>
                  <a:cubicBezTo>
                    <a:pt x="7" y="51"/>
                    <a:pt x="5" y="53"/>
                    <a:pt x="3" y="54"/>
                  </a:cubicBezTo>
                  <a:cubicBezTo>
                    <a:pt x="2" y="54"/>
                    <a:pt x="1" y="54"/>
                    <a:pt x="1" y="54"/>
                  </a:cubicBezTo>
                  <a:cubicBezTo>
                    <a:pt x="0" y="54"/>
                    <a:pt x="0" y="54"/>
                    <a:pt x="0" y="55"/>
                  </a:cubicBezTo>
                  <a:cubicBezTo>
                    <a:pt x="0" y="55"/>
                    <a:pt x="0" y="55"/>
                    <a:pt x="1" y="55"/>
                  </a:cubicBezTo>
                  <a:cubicBezTo>
                    <a:pt x="4" y="55"/>
                    <a:pt x="8" y="55"/>
                    <a:pt x="8" y="55"/>
                  </a:cubicBezTo>
                  <a:cubicBezTo>
                    <a:pt x="10" y="55"/>
                    <a:pt x="13" y="55"/>
                    <a:pt x="15" y="55"/>
                  </a:cubicBezTo>
                  <a:cubicBezTo>
                    <a:pt x="15" y="55"/>
                    <a:pt x="16" y="55"/>
                    <a:pt x="16" y="55"/>
                  </a:cubicBezTo>
                  <a:cubicBezTo>
                    <a:pt x="16" y="54"/>
                    <a:pt x="16" y="54"/>
                    <a:pt x="15" y="54"/>
                  </a:cubicBezTo>
                  <a:cubicBezTo>
                    <a:pt x="14" y="54"/>
                    <a:pt x="14" y="54"/>
                    <a:pt x="14" y="54"/>
                  </a:cubicBezTo>
                  <a:cubicBezTo>
                    <a:pt x="12" y="54"/>
                    <a:pt x="12" y="53"/>
                    <a:pt x="12" y="52"/>
                  </a:cubicBezTo>
                  <a:cubicBezTo>
                    <a:pt x="12" y="51"/>
                    <a:pt x="12" y="49"/>
                    <a:pt x="12" y="47"/>
                  </a:cubicBezTo>
                  <a:cubicBezTo>
                    <a:pt x="16" y="37"/>
                    <a:pt x="16" y="37"/>
                    <a:pt x="16" y="37"/>
                  </a:cubicBezTo>
                  <a:cubicBezTo>
                    <a:pt x="16" y="37"/>
                    <a:pt x="16" y="37"/>
                    <a:pt x="16" y="37"/>
                  </a:cubicBezTo>
                  <a:lnTo>
                    <a:pt x="30" y="37"/>
                  </a:lnTo>
                  <a:close/>
                  <a:moveTo>
                    <a:pt x="18" y="33"/>
                  </a:moveTo>
                  <a:cubicBezTo>
                    <a:pt x="17" y="33"/>
                    <a:pt x="17" y="33"/>
                    <a:pt x="17" y="33"/>
                  </a:cubicBezTo>
                  <a:cubicBezTo>
                    <a:pt x="23" y="15"/>
                    <a:pt x="23" y="15"/>
                    <a:pt x="23" y="15"/>
                  </a:cubicBezTo>
                  <a:cubicBezTo>
                    <a:pt x="23" y="15"/>
                    <a:pt x="23" y="14"/>
                    <a:pt x="23" y="14"/>
                  </a:cubicBezTo>
                  <a:cubicBezTo>
                    <a:pt x="23" y="14"/>
                    <a:pt x="23" y="15"/>
                    <a:pt x="24" y="15"/>
                  </a:cubicBezTo>
                  <a:cubicBezTo>
                    <a:pt x="29" y="33"/>
                    <a:pt x="29" y="33"/>
                    <a:pt x="29" y="33"/>
                  </a:cubicBezTo>
                  <a:cubicBezTo>
                    <a:pt x="29" y="33"/>
                    <a:pt x="29" y="33"/>
                    <a:pt x="29" y="33"/>
                  </a:cubicBezTo>
                  <a:lnTo>
                    <a:pt x="18" y="33"/>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70" name="Freeform 320"/>
            <p:cNvSpPr>
              <a:spLocks/>
            </p:cNvSpPr>
            <p:nvPr/>
          </p:nvSpPr>
          <p:spPr bwMode="gray">
            <a:xfrm>
              <a:off x="1189038" y="-815975"/>
              <a:ext cx="190500" cy="209550"/>
            </a:xfrm>
            <a:custGeom>
              <a:avLst/>
              <a:gdLst>
                <a:gd name="T0" fmla="*/ 10 w 51"/>
                <a:gd name="T1" fmla="*/ 16 h 56"/>
                <a:gd name="T2" fmla="*/ 10 w 51"/>
                <a:gd name="T3" fmla="*/ 16 h 56"/>
                <a:gd name="T4" fmla="*/ 25 w 51"/>
                <a:gd name="T5" fmla="*/ 34 h 56"/>
                <a:gd name="T6" fmla="*/ 43 w 51"/>
                <a:gd name="T7" fmla="*/ 55 h 56"/>
                <a:gd name="T8" fmla="*/ 45 w 51"/>
                <a:gd name="T9" fmla="*/ 56 h 56"/>
                <a:gd name="T10" fmla="*/ 46 w 51"/>
                <a:gd name="T11" fmla="*/ 54 h 56"/>
                <a:gd name="T12" fmla="*/ 46 w 51"/>
                <a:gd name="T13" fmla="*/ 9 h 56"/>
                <a:gd name="T14" fmla="*/ 48 w 51"/>
                <a:gd name="T15" fmla="*/ 3 h 56"/>
                <a:gd name="T16" fmla="*/ 50 w 51"/>
                <a:gd name="T17" fmla="*/ 3 h 56"/>
                <a:gd name="T18" fmla="*/ 51 w 51"/>
                <a:gd name="T19" fmla="*/ 2 h 56"/>
                <a:gd name="T20" fmla="*/ 50 w 51"/>
                <a:gd name="T21" fmla="*/ 1 h 56"/>
                <a:gd name="T22" fmla="*/ 44 w 51"/>
                <a:gd name="T23" fmla="*/ 2 h 56"/>
                <a:gd name="T24" fmla="*/ 37 w 51"/>
                <a:gd name="T25" fmla="*/ 1 h 56"/>
                <a:gd name="T26" fmla="*/ 35 w 51"/>
                <a:gd name="T27" fmla="*/ 2 h 56"/>
                <a:gd name="T28" fmla="*/ 36 w 51"/>
                <a:gd name="T29" fmla="*/ 3 h 56"/>
                <a:gd name="T30" fmla="*/ 39 w 51"/>
                <a:gd name="T31" fmla="*/ 3 h 56"/>
                <a:gd name="T32" fmla="*/ 41 w 51"/>
                <a:gd name="T33" fmla="*/ 9 h 56"/>
                <a:gd name="T34" fmla="*/ 42 w 51"/>
                <a:gd name="T35" fmla="*/ 42 h 56"/>
                <a:gd name="T36" fmla="*/ 42 w 51"/>
                <a:gd name="T37" fmla="*/ 42 h 56"/>
                <a:gd name="T38" fmla="*/ 28 w 51"/>
                <a:gd name="T39" fmla="*/ 25 h 56"/>
                <a:gd name="T40" fmla="*/ 10 w 51"/>
                <a:gd name="T41" fmla="*/ 2 h 56"/>
                <a:gd name="T42" fmla="*/ 7 w 51"/>
                <a:gd name="T43" fmla="*/ 0 h 56"/>
                <a:gd name="T44" fmla="*/ 7 w 51"/>
                <a:gd name="T45" fmla="*/ 3 h 56"/>
                <a:gd name="T46" fmla="*/ 6 w 51"/>
                <a:gd name="T47" fmla="*/ 45 h 56"/>
                <a:gd name="T48" fmla="*/ 4 w 51"/>
                <a:gd name="T49" fmla="*/ 54 h 56"/>
                <a:gd name="T50" fmla="*/ 1 w 51"/>
                <a:gd name="T51" fmla="*/ 54 h 56"/>
                <a:gd name="T52" fmla="*/ 0 w 51"/>
                <a:gd name="T53" fmla="*/ 55 h 56"/>
                <a:gd name="T54" fmla="*/ 2 w 51"/>
                <a:gd name="T55" fmla="*/ 55 h 56"/>
                <a:gd name="T56" fmla="*/ 8 w 51"/>
                <a:gd name="T57" fmla="*/ 55 h 56"/>
                <a:gd name="T58" fmla="*/ 16 w 51"/>
                <a:gd name="T59" fmla="*/ 55 h 56"/>
                <a:gd name="T60" fmla="*/ 17 w 51"/>
                <a:gd name="T61" fmla="*/ 55 h 56"/>
                <a:gd name="T62" fmla="*/ 16 w 51"/>
                <a:gd name="T63" fmla="*/ 54 h 56"/>
                <a:gd name="T64" fmla="*/ 13 w 51"/>
                <a:gd name="T65" fmla="*/ 54 h 56"/>
                <a:gd name="T66" fmla="*/ 11 w 51"/>
                <a:gd name="T67" fmla="*/ 46 h 56"/>
                <a:gd name="T68" fmla="*/ 10 w 51"/>
                <a:gd name="T69" fmla="*/ 1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56">
                  <a:moveTo>
                    <a:pt x="10" y="16"/>
                  </a:moveTo>
                  <a:cubicBezTo>
                    <a:pt x="10" y="16"/>
                    <a:pt x="10" y="16"/>
                    <a:pt x="10" y="16"/>
                  </a:cubicBezTo>
                  <a:cubicBezTo>
                    <a:pt x="12" y="17"/>
                    <a:pt x="18" y="26"/>
                    <a:pt x="25" y="34"/>
                  </a:cubicBezTo>
                  <a:cubicBezTo>
                    <a:pt x="31" y="41"/>
                    <a:pt x="39" y="50"/>
                    <a:pt x="43" y="55"/>
                  </a:cubicBezTo>
                  <a:cubicBezTo>
                    <a:pt x="43" y="55"/>
                    <a:pt x="44" y="56"/>
                    <a:pt x="45" y="56"/>
                  </a:cubicBezTo>
                  <a:cubicBezTo>
                    <a:pt x="45" y="56"/>
                    <a:pt x="46" y="56"/>
                    <a:pt x="46" y="54"/>
                  </a:cubicBezTo>
                  <a:cubicBezTo>
                    <a:pt x="46" y="9"/>
                    <a:pt x="46" y="9"/>
                    <a:pt x="46" y="9"/>
                  </a:cubicBezTo>
                  <a:cubicBezTo>
                    <a:pt x="46" y="5"/>
                    <a:pt x="47" y="3"/>
                    <a:pt x="48" y="3"/>
                  </a:cubicBezTo>
                  <a:cubicBezTo>
                    <a:pt x="49" y="3"/>
                    <a:pt x="50" y="3"/>
                    <a:pt x="50" y="3"/>
                  </a:cubicBezTo>
                  <a:cubicBezTo>
                    <a:pt x="51" y="3"/>
                    <a:pt x="51" y="2"/>
                    <a:pt x="51" y="2"/>
                  </a:cubicBezTo>
                  <a:cubicBezTo>
                    <a:pt x="51" y="1"/>
                    <a:pt x="51" y="1"/>
                    <a:pt x="50" y="1"/>
                  </a:cubicBezTo>
                  <a:cubicBezTo>
                    <a:pt x="47" y="1"/>
                    <a:pt x="45" y="2"/>
                    <a:pt x="44" y="2"/>
                  </a:cubicBezTo>
                  <a:cubicBezTo>
                    <a:pt x="43" y="2"/>
                    <a:pt x="40" y="1"/>
                    <a:pt x="37" y="1"/>
                  </a:cubicBezTo>
                  <a:cubicBezTo>
                    <a:pt x="36" y="1"/>
                    <a:pt x="35" y="1"/>
                    <a:pt x="35" y="2"/>
                  </a:cubicBezTo>
                  <a:cubicBezTo>
                    <a:pt x="35" y="2"/>
                    <a:pt x="35" y="3"/>
                    <a:pt x="36" y="3"/>
                  </a:cubicBezTo>
                  <a:cubicBezTo>
                    <a:pt x="37" y="3"/>
                    <a:pt x="38" y="3"/>
                    <a:pt x="39" y="3"/>
                  </a:cubicBezTo>
                  <a:cubicBezTo>
                    <a:pt x="41" y="4"/>
                    <a:pt x="41" y="5"/>
                    <a:pt x="41" y="9"/>
                  </a:cubicBezTo>
                  <a:cubicBezTo>
                    <a:pt x="42" y="42"/>
                    <a:pt x="42" y="42"/>
                    <a:pt x="42" y="42"/>
                  </a:cubicBezTo>
                  <a:cubicBezTo>
                    <a:pt x="42" y="42"/>
                    <a:pt x="42" y="42"/>
                    <a:pt x="42" y="42"/>
                  </a:cubicBezTo>
                  <a:cubicBezTo>
                    <a:pt x="41" y="40"/>
                    <a:pt x="32" y="30"/>
                    <a:pt x="28" y="25"/>
                  </a:cubicBezTo>
                  <a:cubicBezTo>
                    <a:pt x="20" y="15"/>
                    <a:pt x="10" y="3"/>
                    <a:pt x="10" y="2"/>
                  </a:cubicBezTo>
                  <a:cubicBezTo>
                    <a:pt x="9" y="1"/>
                    <a:pt x="8" y="0"/>
                    <a:pt x="7" y="0"/>
                  </a:cubicBezTo>
                  <a:cubicBezTo>
                    <a:pt x="7" y="0"/>
                    <a:pt x="7" y="1"/>
                    <a:pt x="7" y="3"/>
                  </a:cubicBezTo>
                  <a:cubicBezTo>
                    <a:pt x="6" y="45"/>
                    <a:pt x="6" y="45"/>
                    <a:pt x="6" y="45"/>
                  </a:cubicBezTo>
                  <a:cubicBezTo>
                    <a:pt x="6" y="51"/>
                    <a:pt x="6" y="53"/>
                    <a:pt x="4" y="54"/>
                  </a:cubicBezTo>
                  <a:cubicBezTo>
                    <a:pt x="3" y="54"/>
                    <a:pt x="2" y="54"/>
                    <a:pt x="1" y="54"/>
                  </a:cubicBezTo>
                  <a:cubicBezTo>
                    <a:pt x="1" y="54"/>
                    <a:pt x="0" y="54"/>
                    <a:pt x="0" y="55"/>
                  </a:cubicBezTo>
                  <a:cubicBezTo>
                    <a:pt x="0" y="55"/>
                    <a:pt x="1" y="55"/>
                    <a:pt x="2" y="55"/>
                  </a:cubicBezTo>
                  <a:cubicBezTo>
                    <a:pt x="5" y="55"/>
                    <a:pt x="8" y="55"/>
                    <a:pt x="8" y="55"/>
                  </a:cubicBezTo>
                  <a:cubicBezTo>
                    <a:pt x="9" y="55"/>
                    <a:pt x="12" y="55"/>
                    <a:pt x="16" y="55"/>
                  </a:cubicBezTo>
                  <a:cubicBezTo>
                    <a:pt x="17" y="55"/>
                    <a:pt x="17" y="55"/>
                    <a:pt x="17" y="55"/>
                  </a:cubicBezTo>
                  <a:cubicBezTo>
                    <a:pt x="17" y="54"/>
                    <a:pt x="17" y="54"/>
                    <a:pt x="16" y="54"/>
                  </a:cubicBezTo>
                  <a:cubicBezTo>
                    <a:pt x="15" y="54"/>
                    <a:pt x="14" y="54"/>
                    <a:pt x="13" y="54"/>
                  </a:cubicBezTo>
                  <a:cubicBezTo>
                    <a:pt x="12" y="53"/>
                    <a:pt x="11" y="51"/>
                    <a:pt x="11" y="46"/>
                  </a:cubicBezTo>
                  <a:lnTo>
                    <a:pt x="10" y="16"/>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71" name="Freeform 321"/>
            <p:cNvSpPr>
              <a:spLocks/>
            </p:cNvSpPr>
            <p:nvPr/>
          </p:nvSpPr>
          <p:spPr bwMode="gray">
            <a:xfrm>
              <a:off x="1417638" y="-815975"/>
              <a:ext cx="192088" cy="209550"/>
            </a:xfrm>
            <a:custGeom>
              <a:avLst/>
              <a:gdLst>
                <a:gd name="T0" fmla="*/ 10 w 51"/>
                <a:gd name="T1" fmla="*/ 16 h 56"/>
                <a:gd name="T2" fmla="*/ 10 w 51"/>
                <a:gd name="T3" fmla="*/ 16 h 56"/>
                <a:gd name="T4" fmla="*/ 24 w 51"/>
                <a:gd name="T5" fmla="*/ 34 h 56"/>
                <a:gd name="T6" fmla="*/ 42 w 51"/>
                <a:gd name="T7" fmla="*/ 55 h 56"/>
                <a:gd name="T8" fmla="*/ 44 w 51"/>
                <a:gd name="T9" fmla="*/ 56 h 56"/>
                <a:gd name="T10" fmla="*/ 45 w 51"/>
                <a:gd name="T11" fmla="*/ 54 h 56"/>
                <a:gd name="T12" fmla="*/ 46 w 51"/>
                <a:gd name="T13" fmla="*/ 9 h 56"/>
                <a:gd name="T14" fmla="*/ 48 w 51"/>
                <a:gd name="T15" fmla="*/ 3 h 56"/>
                <a:gd name="T16" fmla="*/ 50 w 51"/>
                <a:gd name="T17" fmla="*/ 3 h 56"/>
                <a:gd name="T18" fmla="*/ 51 w 51"/>
                <a:gd name="T19" fmla="*/ 2 h 56"/>
                <a:gd name="T20" fmla="*/ 50 w 51"/>
                <a:gd name="T21" fmla="*/ 1 h 56"/>
                <a:gd name="T22" fmla="*/ 44 w 51"/>
                <a:gd name="T23" fmla="*/ 2 h 56"/>
                <a:gd name="T24" fmla="*/ 36 w 51"/>
                <a:gd name="T25" fmla="*/ 1 h 56"/>
                <a:gd name="T26" fmla="*/ 35 w 51"/>
                <a:gd name="T27" fmla="*/ 2 h 56"/>
                <a:gd name="T28" fmla="*/ 36 w 51"/>
                <a:gd name="T29" fmla="*/ 3 h 56"/>
                <a:gd name="T30" fmla="*/ 39 w 51"/>
                <a:gd name="T31" fmla="*/ 3 h 56"/>
                <a:gd name="T32" fmla="*/ 41 w 51"/>
                <a:gd name="T33" fmla="*/ 9 h 56"/>
                <a:gd name="T34" fmla="*/ 42 w 51"/>
                <a:gd name="T35" fmla="*/ 42 h 56"/>
                <a:gd name="T36" fmla="*/ 41 w 51"/>
                <a:gd name="T37" fmla="*/ 42 h 56"/>
                <a:gd name="T38" fmla="*/ 28 w 51"/>
                <a:gd name="T39" fmla="*/ 25 h 56"/>
                <a:gd name="T40" fmla="*/ 9 w 51"/>
                <a:gd name="T41" fmla="*/ 2 h 56"/>
                <a:gd name="T42" fmla="*/ 7 w 51"/>
                <a:gd name="T43" fmla="*/ 0 h 56"/>
                <a:gd name="T44" fmla="*/ 6 w 51"/>
                <a:gd name="T45" fmla="*/ 3 h 56"/>
                <a:gd name="T46" fmla="*/ 6 w 51"/>
                <a:gd name="T47" fmla="*/ 45 h 56"/>
                <a:gd name="T48" fmla="*/ 4 w 51"/>
                <a:gd name="T49" fmla="*/ 54 h 56"/>
                <a:gd name="T50" fmla="*/ 1 w 51"/>
                <a:gd name="T51" fmla="*/ 54 h 56"/>
                <a:gd name="T52" fmla="*/ 0 w 51"/>
                <a:gd name="T53" fmla="*/ 55 h 56"/>
                <a:gd name="T54" fmla="*/ 1 w 51"/>
                <a:gd name="T55" fmla="*/ 55 h 56"/>
                <a:gd name="T56" fmla="*/ 8 w 51"/>
                <a:gd name="T57" fmla="*/ 55 h 56"/>
                <a:gd name="T58" fmla="*/ 15 w 51"/>
                <a:gd name="T59" fmla="*/ 55 h 56"/>
                <a:gd name="T60" fmla="*/ 17 w 51"/>
                <a:gd name="T61" fmla="*/ 55 h 56"/>
                <a:gd name="T62" fmla="*/ 16 w 51"/>
                <a:gd name="T63" fmla="*/ 54 h 56"/>
                <a:gd name="T64" fmla="*/ 13 w 51"/>
                <a:gd name="T65" fmla="*/ 54 h 56"/>
                <a:gd name="T66" fmla="*/ 10 w 51"/>
                <a:gd name="T67" fmla="*/ 46 h 56"/>
                <a:gd name="T68" fmla="*/ 10 w 51"/>
                <a:gd name="T69" fmla="*/ 1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56">
                  <a:moveTo>
                    <a:pt x="10" y="16"/>
                  </a:moveTo>
                  <a:cubicBezTo>
                    <a:pt x="10" y="16"/>
                    <a:pt x="10" y="16"/>
                    <a:pt x="10" y="16"/>
                  </a:cubicBezTo>
                  <a:cubicBezTo>
                    <a:pt x="11" y="17"/>
                    <a:pt x="18" y="26"/>
                    <a:pt x="24" y="34"/>
                  </a:cubicBezTo>
                  <a:cubicBezTo>
                    <a:pt x="31" y="41"/>
                    <a:pt x="38" y="50"/>
                    <a:pt x="42" y="55"/>
                  </a:cubicBezTo>
                  <a:cubicBezTo>
                    <a:pt x="43" y="55"/>
                    <a:pt x="44" y="56"/>
                    <a:pt x="44" y="56"/>
                  </a:cubicBezTo>
                  <a:cubicBezTo>
                    <a:pt x="45" y="56"/>
                    <a:pt x="45" y="56"/>
                    <a:pt x="45" y="54"/>
                  </a:cubicBezTo>
                  <a:cubicBezTo>
                    <a:pt x="46" y="9"/>
                    <a:pt x="46" y="9"/>
                    <a:pt x="46" y="9"/>
                  </a:cubicBezTo>
                  <a:cubicBezTo>
                    <a:pt x="46" y="5"/>
                    <a:pt x="46" y="3"/>
                    <a:pt x="48" y="3"/>
                  </a:cubicBezTo>
                  <a:cubicBezTo>
                    <a:pt x="49" y="3"/>
                    <a:pt x="49" y="3"/>
                    <a:pt x="50" y="3"/>
                  </a:cubicBezTo>
                  <a:cubicBezTo>
                    <a:pt x="51" y="3"/>
                    <a:pt x="51" y="2"/>
                    <a:pt x="51" y="2"/>
                  </a:cubicBezTo>
                  <a:cubicBezTo>
                    <a:pt x="51" y="1"/>
                    <a:pt x="50" y="1"/>
                    <a:pt x="50" y="1"/>
                  </a:cubicBezTo>
                  <a:cubicBezTo>
                    <a:pt x="47" y="1"/>
                    <a:pt x="44" y="2"/>
                    <a:pt x="44" y="2"/>
                  </a:cubicBezTo>
                  <a:cubicBezTo>
                    <a:pt x="42" y="2"/>
                    <a:pt x="39" y="1"/>
                    <a:pt x="36" y="1"/>
                  </a:cubicBezTo>
                  <a:cubicBezTo>
                    <a:pt x="35" y="1"/>
                    <a:pt x="35" y="1"/>
                    <a:pt x="35" y="2"/>
                  </a:cubicBezTo>
                  <a:cubicBezTo>
                    <a:pt x="35" y="2"/>
                    <a:pt x="35" y="3"/>
                    <a:pt x="36" y="3"/>
                  </a:cubicBezTo>
                  <a:cubicBezTo>
                    <a:pt x="37" y="3"/>
                    <a:pt x="38" y="3"/>
                    <a:pt x="39" y="3"/>
                  </a:cubicBezTo>
                  <a:cubicBezTo>
                    <a:pt x="40" y="4"/>
                    <a:pt x="41" y="5"/>
                    <a:pt x="41" y="9"/>
                  </a:cubicBezTo>
                  <a:cubicBezTo>
                    <a:pt x="42" y="42"/>
                    <a:pt x="42" y="42"/>
                    <a:pt x="42" y="42"/>
                  </a:cubicBezTo>
                  <a:cubicBezTo>
                    <a:pt x="41" y="42"/>
                    <a:pt x="41" y="42"/>
                    <a:pt x="41" y="42"/>
                  </a:cubicBezTo>
                  <a:cubicBezTo>
                    <a:pt x="40" y="40"/>
                    <a:pt x="32" y="30"/>
                    <a:pt x="28" y="25"/>
                  </a:cubicBezTo>
                  <a:cubicBezTo>
                    <a:pt x="19" y="15"/>
                    <a:pt x="10" y="3"/>
                    <a:pt x="9" y="2"/>
                  </a:cubicBezTo>
                  <a:cubicBezTo>
                    <a:pt x="8" y="1"/>
                    <a:pt x="8" y="0"/>
                    <a:pt x="7" y="0"/>
                  </a:cubicBezTo>
                  <a:cubicBezTo>
                    <a:pt x="6" y="0"/>
                    <a:pt x="6" y="1"/>
                    <a:pt x="6" y="3"/>
                  </a:cubicBezTo>
                  <a:cubicBezTo>
                    <a:pt x="6" y="45"/>
                    <a:pt x="6" y="45"/>
                    <a:pt x="6" y="45"/>
                  </a:cubicBezTo>
                  <a:cubicBezTo>
                    <a:pt x="5" y="51"/>
                    <a:pt x="5" y="53"/>
                    <a:pt x="4" y="54"/>
                  </a:cubicBezTo>
                  <a:cubicBezTo>
                    <a:pt x="3" y="54"/>
                    <a:pt x="2" y="54"/>
                    <a:pt x="1" y="54"/>
                  </a:cubicBezTo>
                  <a:cubicBezTo>
                    <a:pt x="0" y="54"/>
                    <a:pt x="0" y="54"/>
                    <a:pt x="0" y="55"/>
                  </a:cubicBezTo>
                  <a:cubicBezTo>
                    <a:pt x="0" y="55"/>
                    <a:pt x="1" y="55"/>
                    <a:pt x="1" y="55"/>
                  </a:cubicBezTo>
                  <a:cubicBezTo>
                    <a:pt x="4" y="55"/>
                    <a:pt x="7" y="55"/>
                    <a:pt x="8" y="55"/>
                  </a:cubicBezTo>
                  <a:cubicBezTo>
                    <a:pt x="9" y="55"/>
                    <a:pt x="11" y="55"/>
                    <a:pt x="15" y="55"/>
                  </a:cubicBezTo>
                  <a:cubicBezTo>
                    <a:pt x="16" y="55"/>
                    <a:pt x="17" y="55"/>
                    <a:pt x="17" y="55"/>
                  </a:cubicBezTo>
                  <a:cubicBezTo>
                    <a:pt x="17" y="54"/>
                    <a:pt x="16" y="54"/>
                    <a:pt x="16" y="54"/>
                  </a:cubicBezTo>
                  <a:cubicBezTo>
                    <a:pt x="15" y="54"/>
                    <a:pt x="14" y="54"/>
                    <a:pt x="13" y="54"/>
                  </a:cubicBezTo>
                  <a:cubicBezTo>
                    <a:pt x="11" y="53"/>
                    <a:pt x="11" y="51"/>
                    <a:pt x="10" y="46"/>
                  </a:cubicBezTo>
                  <a:lnTo>
                    <a:pt x="10" y="16"/>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72" name="Freeform 322"/>
            <p:cNvSpPr>
              <a:spLocks/>
            </p:cNvSpPr>
            <p:nvPr/>
          </p:nvSpPr>
          <p:spPr bwMode="gray">
            <a:xfrm>
              <a:off x="1651000" y="-811213"/>
              <a:ext cx="190500" cy="201612"/>
            </a:xfrm>
            <a:custGeom>
              <a:avLst/>
              <a:gdLst>
                <a:gd name="T0" fmla="*/ 14 w 51"/>
                <a:gd name="T1" fmla="*/ 23 h 54"/>
                <a:gd name="T2" fmla="*/ 13 w 51"/>
                <a:gd name="T3" fmla="*/ 23 h 54"/>
                <a:gd name="T4" fmla="*/ 13 w 51"/>
                <a:gd name="T5" fmla="*/ 21 h 54"/>
                <a:gd name="T6" fmla="*/ 13 w 51"/>
                <a:gd name="T7" fmla="*/ 6 h 54"/>
                <a:gd name="T8" fmla="*/ 16 w 51"/>
                <a:gd name="T9" fmla="*/ 2 h 54"/>
                <a:gd name="T10" fmla="*/ 17 w 51"/>
                <a:gd name="T11" fmla="*/ 2 h 54"/>
                <a:gd name="T12" fmla="*/ 18 w 51"/>
                <a:gd name="T13" fmla="*/ 1 h 54"/>
                <a:gd name="T14" fmla="*/ 17 w 51"/>
                <a:gd name="T15" fmla="*/ 0 h 54"/>
                <a:gd name="T16" fmla="*/ 10 w 51"/>
                <a:gd name="T17" fmla="*/ 1 h 54"/>
                <a:gd name="T18" fmla="*/ 1 w 51"/>
                <a:gd name="T19" fmla="*/ 0 h 54"/>
                <a:gd name="T20" fmla="*/ 0 w 51"/>
                <a:gd name="T21" fmla="*/ 1 h 54"/>
                <a:gd name="T22" fmla="*/ 1 w 51"/>
                <a:gd name="T23" fmla="*/ 2 h 54"/>
                <a:gd name="T24" fmla="*/ 3 w 51"/>
                <a:gd name="T25" fmla="*/ 2 h 54"/>
                <a:gd name="T26" fmla="*/ 6 w 51"/>
                <a:gd name="T27" fmla="*/ 6 h 54"/>
                <a:gd name="T28" fmla="*/ 6 w 51"/>
                <a:gd name="T29" fmla="*/ 21 h 54"/>
                <a:gd name="T30" fmla="*/ 6 w 51"/>
                <a:gd name="T31" fmla="*/ 34 h 54"/>
                <a:gd name="T32" fmla="*/ 5 w 51"/>
                <a:gd name="T33" fmla="*/ 49 h 54"/>
                <a:gd name="T34" fmla="*/ 4 w 51"/>
                <a:gd name="T35" fmla="*/ 53 h 54"/>
                <a:gd name="T36" fmla="*/ 1 w 51"/>
                <a:gd name="T37" fmla="*/ 53 h 54"/>
                <a:gd name="T38" fmla="*/ 0 w 51"/>
                <a:gd name="T39" fmla="*/ 54 h 54"/>
                <a:gd name="T40" fmla="*/ 2 w 51"/>
                <a:gd name="T41" fmla="*/ 54 h 54"/>
                <a:gd name="T42" fmla="*/ 9 w 51"/>
                <a:gd name="T43" fmla="*/ 54 h 54"/>
                <a:gd name="T44" fmla="*/ 19 w 51"/>
                <a:gd name="T45" fmla="*/ 54 h 54"/>
                <a:gd name="T46" fmla="*/ 20 w 51"/>
                <a:gd name="T47" fmla="*/ 54 h 54"/>
                <a:gd name="T48" fmla="*/ 19 w 51"/>
                <a:gd name="T49" fmla="*/ 53 h 54"/>
                <a:gd name="T50" fmla="*/ 16 w 51"/>
                <a:gd name="T51" fmla="*/ 53 h 54"/>
                <a:gd name="T52" fmla="*/ 14 w 51"/>
                <a:gd name="T53" fmla="*/ 49 h 54"/>
                <a:gd name="T54" fmla="*/ 13 w 51"/>
                <a:gd name="T55" fmla="*/ 34 h 54"/>
                <a:gd name="T56" fmla="*/ 13 w 51"/>
                <a:gd name="T57" fmla="*/ 27 h 54"/>
                <a:gd name="T58" fmla="*/ 14 w 51"/>
                <a:gd name="T59" fmla="*/ 27 h 54"/>
                <a:gd name="T60" fmla="*/ 37 w 51"/>
                <a:gd name="T61" fmla="*/ 27 h 54"/>
                <a:gd name="T62" fmla="*/ 37 w 51"/>
                <a:gd name="T63" fmla="*/ 27 h 54"/>
                <a:gd name="T64" fmla="*/ 37 w 51"/>
                <a:gd name="T65" fmla="*/ 34 h 54"/>
                <a:gd name="T66" fmla="*/ 37 w 51"/>
                <a:gd name="T67" fmla="*/ 49 h 54"/>
                <a:gd name="T68" fmla="*/ 35 w 51"/>
                <a:gd name="T69" fmla="*/ 53 h 54"/>
                <a:gd name="T70" fmla="*/ 33 w 51"/>
                <a:gd name="T71" fmla="*/ 53 h 54"/>
                <a:gd name="T72" fmla="*/ 32 w 51"/>
                <a:gd name="T73" fmla="*/ 54 h 54"/>
                <a:gd name="T74" fmla="*/ 33 w 51"/>
                <a:gd name="T75" fmla="*/ 54 h 54"/>
                <a:gd name="T76" fmla="*/ 41 w 51"/>
                <a:gd name="T77" fmla="*/ 54 h 54"/>
                <a:gd name="T78" fmla="*/ 50 w 51"/>
                <a:gd name="T79" fmla="*/ 54 h 54"/>
                <a:gd name="T80" fmla="*/ 51 w 51"/>
                <a:gd name="T81" fmla="*/ 54 h 54"/>
                <a:gd name="T82" fmla="*/ 50 w 51"/>
                <a:gd name="T83" fmla="*/ 53 h 54"/>
                <a:gd name="T84" fmla="*/ 47 w 51"/>
                <a:gd name="T85" fmla="*/ 53 h 54"/>
                <a:gd name="T86" fmla="*/ 45 w 51"/>
                <a:gd name="T87" fmla="*/ 49 h 54"/>
                <a:gd name="T88" fmla="*/ 45 w 51"/>
                <a:gd name="T89" fmla="*/ 34 h 54"/>
                <a:gd name="T90" fmla="*/ 45 w 51"/>
                <a:gd name="T91" fmla="*/ 21 h 54"/>
                <a:gd name="T92" fmla="*/ 45 w 51"/>
                <a:gd name="T93" fmla="*/ 6 h 54"/>
                <a:gd name="T94" fmla="*/ 47 w 51"/>
                <a:gd name="T95" fmla="*/ 2 h 54"/>
                <a:gd name="T96" fmla="*/ 49 w 51"/>
                <a:gd name="T97" fmla="*/ 2 h 54"/>
                <a:gd name="T98" fmla="*/ 50 w 51"/>
                <a:gd name="T99" fmla="*/ 1 h 54"/>
                <a:gd name="T100" fmla="*/ 49 w 51"/>
                <a:gd name="T101" fmla="*/ 0 h 54"/>
                <a:gd name="T102" fmla="*/ 41 w 51"/>
                <a:gd name="T103" fmla="*/ 1 h 54"/>
                <a:gd name="T104" fmla="*/ 32 w 51"/>
                <a:gd name="T105" fmla="*/ 0 h 54"/>
                <a:gd name="T106" fmla="*/ 31 w 51"/>
                <a:gd name="T107" fmla="*/ 1 h 54"/>
                <a:gd name="T108" fmla="*/ 32 w 51"/>
                <a:gd name="T109" fmla="*/ 2 h 54"/>
                <a:gd name="T110" fmla="*/ 34 w 51"/>
                <a:gd name="T111" fmla="*/ 2 h 54"/>
                <a:gd name="T112" fmla="*/ 37 w 51"/>
                <a:gd name="T113" fmla="*/ 6 h 54"/>
                <a:gd name="T114" fmla="*/ 37 w 51"/>
                <a:gd name="T115" fmla="*/ 21 h 54"/>
                <a:gd name="T116" fmla="*/ 37 w 51"/>
                <a:gd name="T117" fmla="*/ 23 h 54"/>
                <a:gd name="T118" fmla="*/ 37 w 51"/>
                <a:gd name="T119" fmla="*/ 23 h 54"/>
                <a:gd name="T120" fmla="*/ 14 w 51"/>
                <a:gd name="T121" fmla="*/ 2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 h="54">
                  <a:moveTo>
                    <a:pt x="14" y="23"/>
                  </a:moveTo>
                  <a:cubicBezTo>
                    <a:pt x="13" y="23"/>
                    <a:pt x="13" y="23"/>
                    <a:pt x="13" y="23"/>
                  </a:cubicBezTo>
                  <a:cubicBezTo>
                    <a:pt x="13" y="21"/>
                    <a:pt x="13" y="21"/>
                    <a:pt x="13" y="21"/>
                  </a:cubicBezTo>
                  <a:cubicBezTo>
                    <a:pt x="13" y="10"/>
                    <a:pt x="13" y="8"/>
                    <a:pt x="13" y="6"/>
                  </a:cubicBezTo>
                  <a:cubicBezTo>
                    <a:pt x="13" y="3"/>
                    <a:pt x="14" y="2"/>
                    <a:pt x="16" y="2"/>
                  </a:cubicBezTo>
                  <a:cubicBezTo>
                    <a:pt x="16" y="2"/>
                    <a:pt x="17" y="2"/>
                    <a:pt x="17" y="2"/>
                  </a:cubicBezTo>
                  <a:cubicBezTo>
                    <a:pt x="18" y="2"/>
                    <a:pt x="18" y="1"/>
                    <a:pt x="18" y="1"/>
                  </a:cubicBezTo>
                  <a:cubicBezTo>
                    <a:pt x="18" y="0"/>
                    <a:pt x="18" y="0"/>
                    <a:pt x="17" y="0"/>
                  </a:cubicBezTo>
                  <a:cubicBezTo>
                    <a:pt x="15" y="0"/>
                    <a:pt x="11" y="1"/>
                    <a:pt x="10" y="1"/>
                  </a:cubicBezTo>
                  <a:cubicBezTo>
                    <a:pt x="8" y="1"/>
                    <a:pt x="4" y="0"/>
                    <a:pt x="1" y="0"/>
                  </a:cubicBezTo>
                  <a:cubicBezTo>
                    <a:pt x="0" y="0"/>
                    <a:pt x="0" y="0"/>
                    <a:pt x="0" y="1"/>
                  </a:cubicBezTo>
                  <a:cubicBezTo>
                    <a:pt x="0" y="1"/>
                    <a:pt x="0" y="2"/>
                    <a:pt x="1" y="2"/>
                  </a:cubicBezTo>
                  <a:cubicBezTo>
                    <a:pt x="1" y="2"/>
                    <a:pt x="2" y="2"/>
                    <a:pt x="3" y="2"/>
                  </a:cubicBezTo>
                  <a:cubicBezTo>
                    <a:pt x="5" y="2"/>
                    <a:pt x="5" y="3"/>
                    <a:pt x="6" y="6"/>
                  </a:cubicBezTo>
                  <a:cubicBezTo>
                    <a:pt x="6" y="8"/>
                    <a:pt x="6" y="10"/>
                    <a:pt x="6" y="21"/>
                  </a:cubicBezTo>
                  <a:cubicBezTo>
                    <a:pt x="6" y="34"/>
                    <a:pt x="6" y="34"/>
                    <a:pt x="6" y="34"/>
                  </a:cubicBezTo>
                  <a:cubicBezTo>
                    <a:pt x="6" y="40"/>
                    <a:pt x="6" y="46"/>
                    <a:pt x="5" y="49"/>
                  </a:cubicBezTo>
                  <a:cubicBezTo>
                    <a:pt x="5" y="51"/>
                    <a:pt x="5" y="52"/>
                    <a:pt x="4" y="53"/>
                  </a:cubicBezTo>
                  <a:cubicBezTo>
                    <a:pt x="3" y="53"/>
                    <a:pt x="2" y="53"/>
                    <a:pt x="1" y="53"/>
                  </a:cubicBezTo>
                  <a:cubicBezTo>
                    <a:pt x="1" y="53"/>
                    <a:pt x="0" y="53"/>
                    <a:pt x="0" y="54"/>
                  </a:cubicBezTo>
                  <a:cubicBezTo>
                    <a:pt x="0" y="54"/>
                    <a:pt x="1" y="54"/>
                    <a:pt x="2" y="54"/>
                  </a:cubicBezTo>
                  <a:cubicBezTo>
                    <a:pt x="4" y="54"/>
                    <a:pt x="8" y="54"/>
                    <a:pt x="9" y="54"/>
                  </a:cubicBezTo>
                  <a:cubicBezTo>
                    <a:pt x="11" y="54"/>
                    <a:pt x="15" y="54"/>
                    <a:pt x="19" y="54"/>
                  </a:cubicBezTo>
                  <a:cubicBezTo>
                    <a:pt x="19" y="54"/>
                    <a:pt x="20" y="54"/>
                    <a:pt x="20" y="54"/>
                  </a:cubicBezTo>
                  <a:cubicBezTo>
                    <a:pt x="20" y="53"/>
                    <a:pt x="20" y="53"/>
                    <a:pt x="19" y="53"/>
                  </a:cubicBezTo>
                  <a:cubicBezTo>
                    <a:pt x="18" y="53"/>
                    <a:pt x="17" y="53"/>
                    <a:pt x="16" y="53"/>
                  </a:cubicBezTo>
                  <a:cubicBezTo>
                    <a:pt x="14" y="52"/>
                    <a:pt x="14" y="51"/>
                    <a:pt x="14" y="49"/>
                  </a:cubicBezTo>
                  <a:cubicBezTo>
                    <a:pt x="13" y="46"/>
                    <a:pt x="13" y="40"/>
                    <a:pt x="13" y="34"/>
                  </a:cubicBezTo>
                  <a:cubicBezTo>
                    <a:pt x="13" y="27"/>
                    <a:pt x="13" y="27"/>
                    <a:pt x="13" y="27"/>
                  </a:cubicBezTo>
                  <a:cubicBezTo>
                    <a:pt x="13" y="27"/>
                    <a:pt x="13" y="27"/>
                    <a:pt x="14" y="27"/>
                  </a:cubicBezTo>
                  <a:cubicBezTo>
                    <a:pt x="37" y="27"/>
                    <a:pt x="37" y="27"/>
                    <a:pt x="37" y="27"/>
                  </a:cubicBezTo>
                  <a:cubicBezTo>
                    <a:pt x="37" y="27"/>
                    <a:pt x="37" y="27"/>
                    <a:pt x="37" y="27"/>
                  </a:cubicBezTo>
                  <a:cubicBezTo>
                    <a:pt x="37" y="34"/>
                    <a:pt x="37" y="34"/>
                    <a:pt x="37" y="34"/>
                  </a:cubicBezTo>
                  <a:cubicBezTo>
                    <a:pt x="37" y="40"/>
                    <a:pt x="37" y="46"/>
                    <a:pt x="37" y="49"/>
                  </a:cubicBezTo>
                  <a:cubicBezTo>
                    <a:pt x="37" y="51"/>
                    <a:pt x="36" y="52"/>
                    <a:pt x="35" y="53"/>
                  </a:cubicBezTo>
                  <a:cubicBezTo>
                    <a:pt x="34" y="53"/>
                    <a:pt x="34" y="53"/>
                    <a:pt x="33" y="53"/>
                  </a:cubicBezTo>
                  <a:cubicBezTo>
                    <a:pt x="32" y="53"/>
                    <a:pt x="32" y="53"/>
                    <a:pt x="32" y="54"/>
                  </a:cubicBezTo>
                  <a:cubicBezTo>
                    <a:pt x="32" y="54"/>
                    <a:pt x="32" y="54"/>
                    <a:pt x="33" y="54"/>
                  </a:cubicBezTo>
                  <a:cubicBezTo>
                    <a:pt x="36" y="54"/>
                    <a:pt x="39" y="54"/>
                    <a:pt x="41" y="54"/>
                  </a:cubicBezTo>
                  <a:cubicBezTo>
                    <a:pt x="42" y="54"/>
                    <a:pt x="46" y="54"/>
                    <a:pt x="50" y="54"/>
                  </a:cubicBezTo>
                  <a:cubicBezTo>
                    <a:pt x="51" y="54"/>
                    <a:pt x="51" y="54"/>
                    <a:pt x="51" y="54"/>
                  </a:cubicBezTo>
                  <a:cubicBezTo>
                    <a:pt x="51" y="53"/>
                    <a:pt x="51" y="53"/>
                    <a:pt x="50" y="53"/>
                  </a:cubicBezTo>
                  <a:cubicBezTo>
                    <a:pt x="50" y="53"/>
                    <a:pt x="48" y="53"/>
                    <a:pt x="47" y="53"/>
                  </a:cubicBezTo>
                  <a:cubicBezTo>
                    <a:pt x="46" y="52"/>
                    <a:pt x="45" y="51"/>
                    <a:pt x="45" y="49"/>
                  </a:cubicBezTo>
                  <a:cubicBezTo>
                    <a:pt x="45" y="46"/>
                    <a:pt x="45" y="40"/>
                    <a:pt x="45" y="34"/>
                  </a:cubicBezTo>
                  <a:cubicBezTo>
                    <a:pt x="45" y="21"/>
                    <a:pt x="45" y="21"/>
                    <a:pt x="45" y="21"/>
                  </a:cubicBezTo>
                  <a:cubicBezTo>
                    <a:pt x="45" y="10"/>
                    <a:pt x="45" y="8"/>
                    <a:pt x="45" y="6"/>
                  </a:cubicBezTo>
                  <a:cubicBezTo>
                    <a:pt x="45" y="3"/>
                    <a:pt x="45" y="2"/>
                    <a:pt x="47" y="2"/>
                  </a:cubicBezTo>
                  <a:cubicBezTo>
                    <a:pt x="48" y="2"/>
                    <a:pt x="48" y="2"/>
                    <a:pt x="49" y="2"/>
                  </a:cubicBezTo>
                  <a:cubicBezTo>
                    <a:pt x="50" y="2"/>
                    <a:pt x="50" y="1"/>
                    <a:pt x="50" y="1"/>
                  </a:cubicBezTo>
                  <a:cubicBezTo>
                    <a:pt x="50" y="0"/>
                    <a:pt x="49" y="0"/>
                    <a:pt x="49" y="0"/>
                  </a:cubicBezTo>
                  <a:cubicBezTo>
                    <a:pt x="46" y="0"/>
                    <a:pt x="42" y="1"/>
                    <a:pt x="41" y="1"/>
                  </a:cubicBezTo>
                  <a:cubicBezTo>
                    <a:pt x="39" y="1"/>
                    <a:pt x="36" y="0"/>
                    <a:pt x="32" y="0"/>
                  </a:cubicBezTo>
                  <a:cubicBezTo>
                    <a:pt x="31" y="0"/>
                    <a:pt x="31" y="0"/>
                    <a:pt x="31" y="1"/>
                  </a:cubicBezTo>
                  <a:cubicBezTo>
                    <a:pt x="31" y="1"/>
                    <a:pt x="31" y="2"/>
                    <a:pt x="32" y="2"/>
                  </a:cubicBezTo>
                  <a:cubicBezTo>
                    <a:pt x="33" y="2"/>
                    <a:pt x="34" y="2"/>
                    <a:pt x="34" y="2"/>
                  </a:cubicBezTo>
                  <a:cubicBezTo>
                    <a:pt x="36" y="2"/>
                    <a:pt x="37" y="3"/>
                    <a:pt x="37" y="6"/>
                  </a:cubicBezTo>
                  <a:cubicBezTo>
                    <a:pt x="37" y="8"/>
                    <a:pt x="37" y="10"/>
                    <a:pt x="37" y="21"/>
                  </a:cubicBezTo>
                  <a:cubicBezTo>
                    <a:pt x="37" y="23"/>
                    <a:pt x="37" y="23"/>
                    <a:pt x="37" y="23"/>
                  </a:cubicBezTo>
                  <a:cubicBezTo>
                    <a:pt x="37" y="23"/>
                    <a:pt x="37" y="23"/>
                    <a:pt x="37" y="23"/>
                  </a:cubicBezTo>
                  <a:lnTo>
                    <a:pt x="14" y="23"/>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73" name="Freeform 323"/>
            <p:cNvSpPr>
              <a:spLocks/>
            </p:cNvSpPr>
            <p:nvPr/>
          </p:nvSpPr>
          <p:spPr bwMode="gray">
            <a:xfrm>
              <a:off x="1882775" y="-811213"/>
              <a:ext cx="112713" cy="204787"/>
            </a:xfrm>
            <a:custGeom>
              <a:avLst/>
              <a:gdLst>
                <a:gd name="T0" fmla="*/ 6 w 30"/>
                <a:gd name="T1" fmla="*/ 34 h 55"/>
                <a:gd name="T2" fmla="*/ 5 w 30"/>
                <a:gd name="T3" fmla="*/ 49 h 55"/>
                <a:gd name="T4" fmla="*/ 4 w 30"/>
                <a:gd name="T5" fmla="*/ 53 h 55"/>
                <a:gd name="T6" fmla="*/ 2 w 30"/>
                <a:gd name="T7" fmla="*/ 53 h 55"/>
                <a:gd name="T8" fmla="*/ 1 w 30"/>
                <a:gd name="T9" fmla="*/ 54 h 55"/>
                <a:gd name="T10" fmla="*/ 2 w 30"/>
                <a:gd name="T11" fmla="*/ 54 h 55"/>
                <a:gd name="T12" fmla="*/ 9 w 30"/>
                <a:gd name="T13" fmla="*/ 54 h 55"/>
                <a:gd name="T14" fmla="*/ 26 w 30"/>
                <a:gd name="T15" fmla="*/ 55 h 55"/>
                <a:gd name="T16" fmla="*/ 29 w 30"/>
                <a:gd name="T17" fmla="*/ 53 h 55"/>
                <a:gd name="T18" fmla="*/ 30 w 30"/>
                <a:gd name="T19" fmla="*/ 45 h 55"/>
                <a:gd name="T20" fmla="*/ 30 w 30"/>
                <a:gd name="T21" fmla="*/ 43 h 55"/>
                <a:gd name="T22" fmla="*/ 29 w 30"/>
                <a:gd name="T23" fmla="*/ 45 h 55"/>
                <a:gd name="T24" fmla="*/ 26 w 30"/>
                <a:gd name="T25" fmla="*/ 50 h 55"/>
                <a:gd name="T26" fmla="*/ 21 w 30"/>
                <a:gd name="T27" fmla="*/ 51 h 55"/>
                <a:gd name="T28" fmla="*/ 13 w 30"/>
                <a:gd name="T29" fmla="*/ 45 h 55"/>
                <a:gd name="T30" fmla="*/ 13 w 30"/>
                <a:gd name="T31" fmla="*/ 34 h 55"/>
                <a:gd name="T32" fmla="*/ 13 w 30"/>
                <a:gd name="T33" fmla="*/ 28 h 55"/>
                <a:gd name="T34" fmla="*/ 14 w 30"/>
                <a:gd name="T35" fmla="*/ 27 h 55"/>
                <a:gd name="T36" fmla="*/ 22 w 30"/>
                <a:gd name="T37" fmla="*/ 27 h 55"/>
                <a:gd name="T38" fmla="*/ 26 w 30"/>
                <a:gd name="T39" fmla="*/ 30 h 55"/>
                <a:gd name="T40" fmla="*/ 26 w 30"/>
                <a:gd name="T41" fmla="*/ 33 h 55"/>
                <a:gd name="T42" fmla="*/ 27 w 30"/>
                <a:gd name="T43" fmla="*/ 33 h 55"/>
                <a:gd name="T44" fmla="*/ 27 w 30"/>
                <a:gd name="T45" fmla="*/ 32 h 55"/>
                <a:gd name="T46" fmla="*/ 27 w 30"/>
                <a:gd name="T47" fmla="*/ 27 h 55"/>
                <a:gd name="T48" fmla="*/ 28 w 30"/>
                <a:gd name="T49" fmla="*/ 22 h 55"/>
                <a:gd name="T50" fmla="*/ 27 w 30"/>
                <a:gd name="T51" fmla="*/ 22 h 55"/>
                <a:gd name="T52" fmla="*/ 26 w 30"/>
                <a:gd name="T53" fmla="*/ 22 h 55"/>
                <a:gd name="T54" fmla="*/ 24 w 30"/>
                <a:gd name="T55" fmla="*/ 24 h 55"/>
                <a:gd name="T56" fmla="*/ 14 w 30"/>
                <a:gd name="T57" fmla="*/ 24 h 55"/>
                <a:gd name="T58" fmla="*/ 13 w 30"/>
                <a:gd name="T59" fmla="*/ 23 h 55"/>
                <a:gd name="T60" fmla="*/ 13 w 30"/>
                <a:gd name="T61" fmla="*/ 5 h 55"/>
                <a:gd name="T62" fmla="*/ 14 w 30"/>
                <a:gd name="T63" fmla="*/ 4 h 55"/>
                <a:gd name="T64" fmla="*/ 22 w 30"/>
                <a:gd name="T65" fmla="*/ 4 h 55"/>
                <a:gd name="T66" fmla="*/ 26 w 30"/>
                <a:gd name="T67" fmla="*/ 7 h 55"/>
                <a:gd name="T68" fmla="*/ 27 w 30"/>
                <a:gd name="T69" fmla="*/ 10 h 55"/>
                <a:gd name="T70" fmla="*/ 27 w 30"/>
                <a:gd name="T71" fmla="*/ 11 h 55"/>
                <a:gd name="T72" fmla="*/ 28 w 30"/>
                <a:gd name="T73" fmla="*/ 10 h 55"/>
                <a:gd name="T74" fmla="*/ 28 w 30"/>
                <a:gd name="T75" fmla="*/ 5 h 55"/>
                <a:gd name="T76" fmla="*/ 29 w 30"/>
                <a:gd name="T77" fmla="*/ 0 h 55"/>
                <a:gd name="T78" fmla="*/ 28 w 30"/>
                <a:gd name="T79" fmla="*/ 0 h 55"/>
                <a:gd name="T80" fmla="*/ 27 w 30"/>
                <a:gd name="T81" fmla="*/ 0 h 55"/>
                <a:gd name="T82" fmla="*/ 25 w 30"/>
                <a:gd name="T83" fmla="*/ 0 h 55"/>
                <a:gd name="T84" fmla="*/ 10 w 30"/>
                <a:gd name="T85" fmla="*/ 1 h 55"/>
                <a:gd name="T86" fmla="*/ 1 w 30"/>
                <a:gd name="T87" fmla="*/ 0 h 55"/>
                <a:gd name="T88" fmla="*/ 0 w 30"/>
                <a:gd name="T89" fmla="*/ 1 h 55"/>
                <a:gd name="T90" fmla="*/ 1 w 30"/>
                <a:gd name="T91" fmla="*/ 2 h 55"/>
                <a:gd name="T92" fmla="*/ 3 w 30"/>
                <a:gd name="T93" fmla="*/ 2 h 55"/>
                <a:gd name="T94" fmla="*/ 6 w 30"/>
                <a:gd name="T95" fmla="*/ 6 h 55"/>
                <a:gd name="T96" fmla="*/ 6 w 30"/>
                <a:gd name="T97" fmla="*/ 21 h 55"/>
                <a:gd name="T98" fmla="*/ 6 w 30"/>
                <a:gd name="T99" fmla="*/ 3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 h="55">
                  <a:moveTo>
                    <a:pt x="6" y="34"/>
                  </a:moveTo>
                  <a:cubicBezTo>
                    <a:pt x="6" y="40"/>
                    <a:pt x="6" y="46"/>
                    <a:pt x="5" y="49"/>
                  </a:cubicBezTo>
                  <a:cubicBezTo>
                    <a:pt x="5" y="51"/>
                    <a:pt x="5" y="52"/>
                    <a:pt x="4" y="53"/>
                  </a:cubicBezTo>
                  <a:cubicBezTo>
                    <a:pt x="3" y="53"/>
                    <a:pt x="2" y="53"/>
                    <a:pt x="2" y="53"/>
                  </a:cubicBezTo>
                  <a:cubicBezTo>
                    <a:pt x="1" y="53"/>
                    <a:pt x="1" y="53"/>
                    <a:pt x="1" y="54"/>
                  </a:cubicBezTo>
                  <a:cubicBezTo>
                    <a:pt x="1" y="54"/>
                    <a:pt x="1" y="54"/>
                    <a:pt x="2" y="54"/>
                  </a:cubicBezTo>
                  <a:cubicBezTo>
                    <a:pt x="4" y="54"/>
                    <a:pt x="8" y="54"/>
                    <a:pt x="9" y="54"/>
                  </a:cubicBezTo>
                  <a:cubicBezTo>
                    <a:pt x="13" y="54"/>
                    <a:pt x="17" y="55"/>
                    <a:pt x="26" y="55"/>
                  </a:cubicBezTo>
                  <a:cubicBezTo>
                    <a:pt x="28" y="55"/>
                    <a:pt x="29" y="55"/>
                    <a:pt x="29" y="53"/>
                  </a:cubicBezTo>
                  <a:cubicBezTo>
                    <a:pt x="30" y="51"/>
                    <a:pt x="30" y="46"/>
                    <a:pt x="30" y="45"/>
                  </a:cubicBezTo>
                  <a:cubicBezTo>
                    <a:pt x="30" y="44"/>
                    <a:pt x="30" y="43"/>
                    <a:pt x="30" y="43"/>
                  </a:cubicBezTo>
                  <a:cubicBezTo>
                    <a:pt x="29" y="43"/>
                    <a:pt x="29" y="44"/>
                    <a:pt x="29" y="45"/>
                  </a:cubicBezTo>
                  <a:cubicBezTo>
                    <a:pt x="29" y="47"/>
                    <a:pt x="28" y="49"/>
                    <a:pt x="26" y="50"/>
                  </a:cubicBezTo>
                  <a:cubicBezTo>
                    <a:pt x="25" y="51"/>
                    <a:pt x="22" y="51"/>
                    <a:pt x="21" y="51"/>
                  </a:cubicBezTo>
                  <a:cubicBezTo>
                    <a:pt x="14" y="51"/>
                    <a:pt x="14" y="50"/>
                    <a:pt x="13" y="45"/>
                  </a:cubicBezTo>
                  <a:cubicBezTo>
                    <a:pt x="13" y="43"/>
                    <a:pt x="13" y="36"/>
                    <a:pt x="13" y="34"/>
                  </a:cubicBezTo>
                  <a:cubicBezTo>
                    <a:pt x="13" y="28"/>
                    <a:pt x="13" y="28"/>
                    <a:pt x="13" y="28"/>
                  </a:cubicBezTo>
                  <a:cubicBezTo>
                    <a:pt x="13" y="28"/>
                    <a:pt x="13" y="27"/>
                    <a:pt x="14" y="27"/>
                  </a:cubicBezTo>
                  <a:cubicBezTo>
                    <a:pt x="15" y="27"/>
                    <a:pt x="21" y="27"/>
                    <a:pt x="22" y="27"/>
                  </a:cubicBezTo>
                  <a:cubicBezTo>
                    <a:pt x="25" y="28"/>
                    <a:pt x="25" y="29"/>
                    <a:pt x="26" y="30"/>
                  </a:cubicBezTo>
                  <a:cubicBezTo>
                    <a:pt x="26" y="31"/>
                    <a:pt x="26" y="32"/>
                    <a:pt x="26" y="33"/>
                  </a:cubicBezTo>
                  <a:cubicBezTo>
                    <a:pt x="26" y="33"/>
                    <a:pt x="26" y="33"/>
                    <a:pt x="27" y="33"/>
                  </a:cubicBezTo>
                  <a:cubicBezTo>
                    <a:pt x="27" y="33"/>
                    <a:pt x="27" y="33"/>
                    <a:pt x="27" y="32"/>
                  </a:cubicBezTo>
                  <a:cubicBezTo>
                    <a:pt x="27" y="32"/>
                    <a:pt x="27" y="29"/>
                    <a:pt x="27" y="27"/>
                  </a:cubicBezTo>
                  <a:cubicBezTo>
                    <a:pt x="28" y="24"/>
                    <a:pt x="28" y="23"/>
                    <a:pt x="28" y="22"/>
                  </a:cubicBezTo>
                  <a:cubicBezTo>
                    <a:pt x="28" y="22"/>
                    <a:pt x="28" y="22"/>
                    <a:pt x="27" y="22"/>
                  </a:cubicBezTo>
                  <a:cubicBezTo>
                    <a:pt x="27" y="22"/>
                    <a:pt x="27" y="22"/>
                    <a:pt x="26" y="22"/>
                  </a:cubicBezTo>
                  <a:cubicBezTo>
                    <a:pt x="26" y="23"/>
                    <a:pt x="25" y="23"/>
                    <a:pt x="24" y="24"/>
                  </a:cubicBezTo>
                  <a:cubicBezTo>
                    <a:pt x="22" y="24"/>
                    <a:pt x="15" y="24"/>
                    <a:pt x="14" y="24"/>
                  </a:cubicBezTo>
                  <a:cubicBezTo>
                    <a:pt x="13" y="24"/>
                    <a:pt x="13" y="23"/>
                    <a:pt x="13" y="23"/>
                  </a:cubicBezTo>
                  <a:cubicBezTo>
                    <a:pt x="13" y="5"/>
                    <a:pt x="13" y="5"/>
                    <a:pt x="13" y="5"/>
                  </a:cubicBezTo>
                  <a:cubicBezTo>
                    <a:pt x="13" y="4"/>
                    <a:pt x="14" y="4"/>
                    <a:pt x="14" y="4"/>
                  </a:cubicBezTo>
                  <a:cubicBezTo>
                    <a:pt x="15" y="4"/>
                    <a:pt x="21" y="4"/>
                    <a:pt x="22" y="4"/>
                  </a:cubicBezTo>
                  <a:cubicBezTo>
                    <a:pt x="25" y="5"/>
                    <a:pt x="26" y="6"/>
                    <a:pt x="26" y="7"/>
                  </a:cubicBezTo>
                  <a:cubicBezTo>
                    <a:pt x="27" y="8"/>
                    <a:pt x="27" y="9"/>
                    <a:pt x="27" y="10"/>
                  </a:cubicBezTo>
                  <a:cubicBezTo>
                    <a:pt x="27" y="10"/>
                    <a:pt x="27" y="11"/>
                    <a:pt x="27" y="11"/>
                  </a:cubicBezTo>
                  <a:cubicBezTo>
                    <a:pt x="28" y="11"/>
                    <a:pt x="28" y="10"/>
                    <a:pt x="28" y="10"/>
                  </a:cubicBezTo>
                  <a:cubicBezTo>
                    <a:pt x="28" y="9"/>
                    <a:pt x="28" y="6"/>
                    <a:pt x="28" y="5"/>
                  </a:cubicBezTo>
                  <a:cubicBezTo>
                    <a:pt x="28" y="2"/>
                    <a:pt x="29" y="1"/>
                    <a:pt x="29" y="0"/>
                  </a:cubicBezTo>
                  <a:cubicBezTo>
                    <a:pt x="29" y="0"/>
                    <a:pt x="29" y="0"/>
                    <a:pt x="28" y="0"/>
                  </a:cubicBezTo>
                  <a:cubicBezTo>
                    <a:pt x="28" y="0"/>
                    <a:pt x="28" y="0"/>
                    <a:pt x="27" y="0"/>
                  </a:cubicBezTo>
                  <a:cubicBezTo>
                    <a:pt x="27" y="0"/>
                    <a:pt x="26" y="0"/>
                    <a:pt x="25" y="0"/>
                  </a:cubicBezTo>
                  <a:cubicBezTo>
                    <a:pt x="24" y="1"/>
                    <a:pt x="12" y="1"/>
                    <a:pt x="10" y="1"/>
                  </a:cubicBezTo>
                  <a:cubicBezTo>
                    <a:pt x="8" y="1"/>
                    <a:pt x="4" y="0"/>
                    <a:pt x="1" y="0"/>
                  </a:cubicBezTo>
                  <a:cubicBezTo>
                    <a:pt x="0" y="0"/>
                    <a:pt x="0" y="0"/>
                    <a:pt x="0" y="1"/>
                  </a:cubicBezTo>
                  <a:cubicBezTo>
                    <a:pt x="0" y="1"/>
                    <a:pt x="0" y="2"/>
                    <a:pt x="1" y="2"/>
                  </a:cubicBezTo>
                  <a:cubicBezTo>
                    <a:pt x="2" y="2"/>
                    <a:pt x="3" y="2"/>
                    <a:pt x="3" y="2"/>
                  </a:cubicBezTo>
                  <a:cubicBezTo>
                    <a:pt x="5" y="2"/>
                    <a:pt x="6" y="3"/>
                    <a:pt x="6" y="6"/>
                  </a:cubicBezTo>
                  <a:cubicBezTo>
                    <a:pt x="6" y="8"/>
                    <a:pt x="6" y="10"/>
                    <a:pt x="6" y="21"/>
                  </a:cubicBezTo>
                  <a:lnTo>
                    <a:pt x="6" y="34"/>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74" name="Freeform 324"/>
            <p:cNvSpPr>
              <a:spLocks/>
            </p:cNvSpPr>
            <p:nvPr/>
          </p:nvSpPr>
          <p:spPr bwMode="gray">
            <a:xfrm>
              <a:off x="2039938" y="-811213"/>
              <a:ext cx="71438" cy="201612"/>
            </a:xfrm>
            <a:custGeom>
              <a:avLst/>
              <a:gdLst>
                <a:gd name="T0" fmla="*/ 5 w 19"/>
                <a:gd name="T1" fmla="*/ 34 h 54"/>
                <a:gd name="T2" fmla="*/ 5 w 19"/>
                <a:gd name="T3" fmla="*/ 49 h 54"/>
                <a:gd name="T4" fmla="*/ 3 w 19"/>
                <a:gd name="T5" fmla="*/ 53 h 54"/>
                <a:gd name="T6" fmla="*/ 1 w 19"/>
                <a:gd name="T7" fmla="*/ 53 h 54"/>
                <a:gd name="T8" fmla="*/ 0 w 19"/>
                <a:gd name="T9" fmla="*/ 54 h 54"/>
                <a:gd name="T10" fmla="*/ 1 w 19"/>
                <a:gd name="T11" fmla="*/ 54 h 54"/>
                <a:gd name="T12" fmla="*/ 9 w 19"/>
                <a:gd name="T13" fmla="*/ 54 h 54"/>
                <a:gd name="T14" fmla="*/ 18 w 19"/>
                <a:gd name="T15" fmla="*/ 54 h 54"/>
                <a:gd name="T16" fmla="*/ 19 w 19"/>
                <a:gd name="T17" fmla="*/ 54 h 54"/>
                <a:gd name="T18" fmla="*/ 19 w 19"/>
                <a:gd name="T19" fmla="*/ 53 h 54"/>
                <a:gd name="T20" fmla="*/ 15 w 19"/>
                <a:gd name="T21" fmla="*/ 53 h 54"/>
                <a:gd name="T22" fmla="*/ 13 w 19"/>
                <a:gd name="T23" fmla="*/ 49 h 54"/>
                <a:gd name="T24" fmla="*/ 13 w 19"/>
                <a:gd name="T25" fmla="*/ 34 h 54"/>
                <a:gd name="T26" fmla="*/ 13 w 19"/>
                <a:gd name="T27" fmla="*/ 21 h 54"/>
                <a:gd name="T28" fmla="*/ 13 w 19"/>
                <a:gd name="T29" fmla="*/ 6 h 54"/>
                <a:gd name="T30" fmla="*/ 15 w 19"/>
                <a:gd name="T31" fmla="*/ 2 h 54"/>
                <a:gd name="T32" fmla="*/ 17 w 19"/>
                <a:gd name="T33" fmla="*/ 2 h 54"/>
                <a:gd name="T34" fmla="*/ 18 w 19"/>
                <a:gd name="T35" fmla="*/ 1 h 54"/>
                <a:gd name="T36" fmla="*/ 17 w 19"/>
                <a:gd name="T37" fmla="*/ 0 h 54"/>
                <a:gd name="T38" fmla="*/ 9 w 19"/>
                <a:gd name="T39" fmla="*/ 1 h 54"/>
                <a:gd name="T40" fmla="*/ 1 w 19"/>
                <a:gd name="T41" fmla="*/ 0 h 54"/>
                <a:gd name="T42" fmla="*/ 0 w 19"/>
                <a:gd name="T43" fmla="*/ 1 h 54"/>
                <a:gd name="T44" fmla="*/ 1 w 19"/>
                <a:gd name="T45" fmla="*/ 2 h 54"/>
                <a:gd name="T46" fmla="*/ 3 w 19"/>
                <a:gd name="T47" fmla="*/ 2 h 54"/>
                <a:gd name="T48" fmla="*/ 5 w 19"/>
                <a:gd name="T49" fmla="*/ 6 h 54"/>
                <a:gd name="T50" fmla="*/ 5 w 19"/>
                <a:gd name="T51" fmla="*/ 21 h 54"/>
                <a:gd name="T52" fmla="*/ 5 w 19"/>
                <a:gd name="T53" fmla="*/ 3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 h="54">
                  <a:moveTo>
                    <a:pt x="5" y="34"/>
                  </a:moveTo>
                  <a:cubicBezTo>
                    <a:pt x="5" y="41"/>
                    <a:pt x="5" y="46"/>
                    <a:pt x="5" y="49"/>
                  </a:cubicBezTo>
                  <a:cubicBezTo>
                    <a:pt x="5" y="51"/>
                    <a:pt x="4" y="52"/>
                    <a:pt x="3" y="53"/>
                  </a:cubicBezTo>
                  <a:cubicBezTo>
                    <a:pt x="3" y="53"/>
                    <a:pt x="2" y="53"/>
                    <a:pt x="1" y="53"/>
                  </a:cubicBezTo>
                  <a:cubicBezTo>
                    <a:pt x="0" y="53"/>
                    <a:pt x="0" y="53"/>
                    <a:pt x="0" y="54"/>
                  </a:cubicBezTo>
                  <a:cubicBezTo>
                    <a:pt x="0" y="54"/>
                    <a:pt x="0" y="54"/>
                    <a:pt x="1" y="54"/>
                  </a:cubicBezTo>
                  <a:cubicBezTo>
                    <a:pt x="4" y="54"/>
                    <a:pt x="7" y="54"/>
                    <a:pt x="9" y="54"/>
                  </a:cubicBezTo>
                  <a:cubicBezTo>
                    <a:pt x="11" y="54"/>
                    <a:pt x="14" y="54"/>
                    <a:pt x="18" y="54"/>
                  </a:cubicBezTo>
                  <a:cubicBezTo>
                    <a:pt x="19" y="54"/>
                    <a:pt x="19" y="54"/>
                    <a:pt x="19" y="54"/>
                  </a:cubicBezTo>
                  <a:cubicBezTo>
                    <a:pt x="19" y="53"/>
                    <a:pt x="19" y="53"/>
                    <a:pt x="19" y="53"/>
                  </a:cubicBezTo>
                  <a:cubicBezTo>
                    <a:pt x="18" y="53"/>
                    <a:pt x="16" y="53"/>
                    <a:pt x="15" y="53"/>
                  </a:cubicBezTo>
                  <a:cubicBezTo>
                    <a:pt x="14" y="52"/>
                    <a:pt x="13" y="51"/>
                    <a:pt x="13" y="49"/>
                  </a:cubicBezTo>
                  <a:cubicBezTo>
                    <a:pt x="13" y="46"/>
                    <a:pt x="13" y="41"/>
                    <a:pt x="13" y="34"/>
                  </a:cubicBezTo>
                  <a:cubicBezTo>
                    <a:pt x="13" y="21"/>
                    <a:pt x="13" y="21"/>
                    <a:pt x="13" y="21"/>
                  </a:cubicBezTo>
                  <a:cubicBezTo>
                    <a:pt x="13" y="10"/>
                    <a:pt x="13" y="8"/>
                    <a:pt x="13" y="6"/>
                  </a:cubicBezTo>
                  <a:cubicBezTo>
                    <a:pt x="13" y="3"/>
                    <a:pt x="13" y="2"/>
                    <a:pt x="15" y="2"/>
                  </a:cubicBezTo>
                  <a:cubicBezTo>
                    <a:pt x="16" y="2"/>
                    <a:pt x="16" y="2"/>
                    <a:pt x="17" y="2"/>
                  </a:cubicBezTo>
                  <a:cubicBezTo>
                    <a:pt x="18" y="2"/>
                    <a:pt x="18" y="1"/>
                    <a:pt x="18" y="1"/>
                  </a:cubicBezTo>
                  <a:cubicBezTo>
                    <a:pt x="18" y="0"/>
                    <a:pt x="17" y="0"/>
                    <a:pt x="17" y="0"/>
                  </a:cubicBezTo>
                  <a:cubicBezTo>
                    <a:pt x="14" y="0"/>
                    <a:pt x="11" y="1"/>
                    <a:pt x="9" y="1"/>
                  </a:cubicBezTo>
                  <a:cubicBezTo>
                    <a:pt x="7" y="1"/>
                    <a:pt x="4" y="0"/>
                    <a:pt x="1" y="0"/>
                  </a:cubicBezTo>
                  <a:cubicBezTo>
                    <a:pt x="0" y="0"/>
                    <a:pt x="0" y="0"/>
                    <a:pt x="0" y="1"/>
                  </a:cubicBezTo>
                  <a:cubicBezTo>
                    <a:pt x="0" y="1"/>
                    <a:pt x="0" y="2"/>
                    <a:pt x="1" y="2"/>
                  </a:cubicBezTo>
                  <a:cubicBezTo>
                    <a:pt x="2" y="2"/>
                    <a:pt x="2" y="2"/>
                    <a:pt x="3" y="2"/>
                  </a:cubicBezTo>
                  <a:cubicBezTo>
                    <a:pt x="4" y="2"/>
                    <a:pt x="5" y="3"/>
                    <a:pt x="5" y="6"/>
                  </a:cubicBezTo>
                  <a:cubicBezTo>
                    <a:pt x="5" y="8"/>
                    <a:pt x="5" y="10"/>
                    <a:pt x="5" y="21"/>
                  </a:cubicBezTo>
                  <a:lnTo>
                    <a:pt x="5" y="34"/>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75" name="Freeform 325"/>
            <p:cNvSpPr>
              <a:spLocks/>
            </p:cNvSpPr>
            <p:nvPr/>
          </p:nvSpPr>
          <p:spPr bwMode="gray">
            <a:xfrm>
              <a:off x="2141538" y="-815975"/>
              <a:ext cx="233363" cy="206375"/>
            </a:xfrm>
            <a:custGeom>
              <a:avLst/>
              <a:gdLst>
                <a:gd name="T0" fmla="*/ 5 w 62"/>
                <a:gd name="T1" fmla="*/ 48 h 55"/>
                <a:gd name="T2" fmla="*/ 3 w 62"/>
                <a:gd name="T3" fmla="*/ 54 h 55"/>
                <a:gd name="T4" fmla="*/ 1 w 62"/>
                <a:gd name="T5" fmla="*/ 54 h 55"/>
                <a:gd name="T6" fmla="*/ 0 w 62"/>
                <a:gd name="T7" fmla="*/ 55 h 55"/>
                <a:gd name="T8" fmla="*/ 1 w 62"/>
                <a:gd name="T9" fmla="*/ 55 h 55"/>
                <a:gd name="T10" fmla="*/ 7 w 62"/>
                <a:gd name="T11" fmla="*/ 55 h 55"/>
                <a:gd name="T12" fmla="*/ 13 w 62"/>
                <a:gd name="T13" fmla="*/ 55 h 55"/>
                <a:gd name="T14" fmla="*/ 15 w 62"/>
                <a:gd name="T15" fmla="*/ 55 h 55"/>
                <a:gd name="T16" fmla="*/ 14 w 62"/>
                <a:gd name="T17" fmla="*/ 54 h 55"/>
                <a:gd name="T18" fmla="*/ 11 w 62"/>
                <a:gd name="T19" fmla="*/ 54 h 55"/>
                <a:gd name="T20" fmla="*/ 9 w 62"/>
                <a:gd name="T21" fmla="*/ 51 h 55"/>
                <a:gd name="T22" fmla="*/ 10 w 62"/>
                <a:gd name="T23" fmla="*/ 48 h 55"/>
                <a:gd name="T24" fmla="*/ 13 w 62"/>
                <a:gd name="T25" fmla="*/ 20 h 55"/>
                <a:gd name="T26" fmla="*/ 13 w 62"/>
                <a:gd name="T27" fmla="*/ 20 h 55"/>
                <a:gd name="T28" fmla="*/ 19 w 62"/>
                <a:gd name="T29" fmla="*/ 35 h 55"/>
                <a:gd name="T30" fmla="*/ 26 w 62"/>
                <a:gd name="T31" fmla="*/ 52 h 55"/>
                <a:gd name="T32" fmla="*/ 28 w 62"/>
                <a:gd name="T33" fmla="*/ 55 h 55"/>
                <a:gd name="T34" fmla="*/ 31 w 62"/>
                <a:gd name="T35" fmla="*/ 51 h 55"/>
                <a:gd name="T36" fmla="*/ 44 w 62"/>
                <a:gd name="T37" fmla="*/ 19 h 55"/>
                <a:gd name="T38" fmla="*/ 44 w 62"/>
                <a:gd name="T39" fmla="*/ 19 h 55"/>
                <a:gd name="T40" fmla="*/ 48 w 62"/>
                <a:gd name="T41" fmla="*/ 50 h 55"/>
                <a:gd name="T42" fmla="*/ 47 w 62"/>
                <a:gd name="T43" fmla="*/ 53 h 55"/>
                <a:gd name="T44" fmla="*/ 47 w 62"/>
                <a:gd name="T45" fmla="*/ 54 h 55"/>
                <a:gd name="T46" fmla="*/ 49 w 62"/>
                <a:gd name="T47" fmla="*/ 55 h 55"/>
                <a:gd name="T48" fmla="*/ 61 w 62"/>
                <a:gd name="T49" fmla="*/ 55 h 55"/>
                <a:gd name="T50" fmla="*/ 62 w 62"/>
                <a:gd name="T51" fmla="*/ 55 h 55"/>
                <a:gd name="T52" fmla="*/ 61 w 62"/>
                <a:gd name="T53" fmla="*/ 54 h 55"/>
                <a:gd name="T54" fmla="*/ 58 w 62"/>
                <a:gd name="T55" fmla="*/ 53 h 55"/>
                <a:gd name="T56" fmla="*/ 55 w 62"/>
                <a:gd name="T57" fmla="*/ 46 h 55"/>
                <a:gd name="T58" fmla="*/ 49 w 62"/>
                <a:gd name="T59" fmla="*/ 2 h 55"/>
                <a:gd name="T60" fmla="*/ 48 w 62"/>
                <a:gd name="T61" fmla="*/ 0 h 55"/>
                <a:gd name="T62" fmla="*/ 47 w 62"/>
                <a:gd name="T63" fmla="*/ 1 h 55"/>
                <a:gd name="T64" fmla="*/ 30 w 62"/>
                <a:gd name="T65" fmla="*/ 42 h 55"/>
                <a:gd name="T66" fmla="*/ 14 w 62"/>
                <a:gd name="T67" fmla="*/ 2 h 55"/>
                <a:gd name="T68" fmla="*/ 12 w 62"/>
                <a:gd name="T69" fmla="*/ 0 h 55"/>
                <a:gd name="T70" fmla="*/ 11 w 62"/>
                <a:gd name="T71" fmla="*/ 2 h 55"/>
                <a:gd name="T72" fmla="*/ 5 w 62"/>
                <a:gd name="T73" fmla="*/ 4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 h="55">
                  <a:moveTo>
                    <a:pt x="5" y="48"/>
                  </a:moveTo>
                  <a:cubicBezTo>
                    <a:pt x="5" y="51"/>
                    <a:pt x="4" y="53"/>
                    <a:pt x="3" y="54"/>
                  </a:cubicBezTo>
                  <a:cubicBezTo>
                    <a:pt x="2" y="54"/>
                    <a:pt x="1" y="54"/>
                    <a:pt x="1" y="54"/>
                  </a:cubicBezTo>
                  <a:cubicBezTo>
                    <a:pt x="0" y="54"/>
                    <a:pt x="0" y="54"/>
                    <a:pt x="0" y="55"/>
                  </a:cubicBezTo>
                  <a:cubicBezTo>
                    <a:pt x="0" y="55"/>
                    <a:pt x="0" y="55"/>
                    <a:pt x="1" y="55"/>
                  </a:cubicBezTo>
                  <a:cubicBezTo>
                    <a:pt x="3" y="55"/>
                    <a:pt x="6" y="55"/>
                    <a:pt x="7" y="55"/>
                  </a:cubicBezTo>
                  <a:cubicBezTo>
                    <a:pt x="8" y="55"/>
                    <a:pt x="11" y="55"/>
                    <a:pt x="13" y="55"/>
                  </a:cubicBezTo>
                  <a:cubicBezTo>
                    <a:pt x="14" y="55"/>
                    <a:pt x="15" y="55"/>
                    <a:pt x="15" y="55"/>
                  </a:cubicBezTo>
                  <a:cubicBezTo>
                    <a:pt x="15" y="54"/>
                    <a:pt x="14" y="54"/>
                    <a:pt x="14" y="54"/>
                  </a:cubicBezTo>
                  <a:cubicBezTo>
                    <a:pt x="13" y="54"/>
                    <a:pt x="12" y="54"/>
                    <a:pt x="11" y="54"/>
                  </a:cubicBezTo>
                  <a:cubicBezTo>
                    <a:pt x="10" y="53"/>
                    <a:pt x="9" y="53"/>
                    <a:pt x="9" y="51"/>
                  </a:cubicBezTo>
                  <a:cubicBezTo>
                    <a:pt x="9" y="50"/>
                    <a:pt x="9" y="49"/>
                    <a:pt x="10" y="48"/>
                  </a:cubicBezTo>
                  <a:cubicBezTo>
                    <a:pt x="13" y="20"/>
                    <a:pt x="13" y="20"/>
                    <a:pt x="13" y="20"/>
                  </a:cubicBezTo>
                  <a:cubicBezTo>
                    <a:pt x="13" y="20"/>
                    <a:pt x="13" y="20"/>
                    <a:pt x="13" y="20"/>
                  </a:cubicBezTo>
                  <a:cubicBezTo>
                    <a:pt x="15" y="25"/>
                    <a:pt x="19" y="34"/>
                    <a:pt x="19" y="35"/>
                  </a:cubicBezTo>
                  <a:cubicBezTo>
                    <a:pt x="20" y="37"/>
                    <a:pt x="25" y="48"/>
                    <a:pt x="26" y="52"/>
                  </a:cubicBezTo>
                  <a:cubicBezTo>
                    <a:pt x="27" y="54"/>
                    <a:pt x="28" y="55"/>
                    <a:pt x="28" y="55"/>
                  </a:cubicBezTo>
                  <a:cubicBezTo>
                    <a:pt x="29" y="55"/>
                    <a:pt x="29" y="55"/>
                    <a:pt x="31" y="51"/>
                  </a:cubicBezTo>
                  <a:cubicBezTo>
                    <a:pt x="44" y="19"/>
                    <a:pt x="44" y="19"/>
                    <a:pt x="44" y="19"/>
                  </a:cubicBezTo>
                  <a:cubicBezTo>
                    <a:pt x="44" y="19"/>
                    <a:pt x="44" y="19"/>
                    <a:pt x="44" y="19"/>
                  </a:cubicBezTo>
                  <a:cubicBezTo>
                    <a:pt x="48" y="50"/>
                    <a:pt x="48" y="50"/>
                    <a:pt x="48" y="50"/>
                  </a:cubicBezTo>
                  <a:cubicBezTo>
                    <a:pt x="48" y="52"/>
                    <a:pt x="48" y="53"/>
                    <a:pt x="47" y="53"/>
                  </a:cubicBezTo>
                  <a:cubicBezTo>
                    <a:pt x="47" y="54"/>
                    <a:pt x="47" y="54"/>
                    <a:pt x="47" y="54"/>
                  </a:cubicBezTo>
                  <a:cubicBezTo>
                    <a:pt x="47" y="55"/>
                    <a:pt x="47" y="55"/>
                    <a:pt x="49" y="55"/>
                  </a:cubicBezTo>
                  <a:cubicBezTo>
                    <a:pt x="51" y="55"/>
                    <a:pt x="59" y="55"/>
                    <a:pt x="61" y="55"/>
                  </a:cubicBezTo>
                  <a:cubicBezTo>
                    <a:pt x="62" y="55"/>
                    <a:pt x="62" y="55"/>
                    <a:pt x="62" y="55"/>
                  </a:cubicBezTo>
                  <a:cubicBezTo>
                    <a:pt x="62" y="54"/>
                    <a:pt x="62" y="54"/>
                    <a:pt x="61" y="54"/>
                  </a:cubicBezTo>
                  <a:cubicBezTo>
                    <a:pt x="61" y="54"/>
                    <a:pt x="59" y="54"/>
                    <a:pt x="58" y="53"/>
                  </a:cubicBezTo>
                  <a:cubicBezTo>
                    <a:pt x="56" y="53"/>
                    <a:pt x="55" y="51"/>
                    <a:pt x="55" y="46"/>
                  </a:cubicBezTo>
                  <a:cubicBezTo>
                    <a:pt x="49" y="2"/>
                    <a:pt x="49" y="2"/>
                    <a:pt x="49" y="2"/>
                  </a:cubicBezTo>
                  <a:cubicBezTo>
                    <a:pt x="49" y="0"/>
                    <a:pt x="49" y="0"/>
                    <a:pt x="48" y="0"/>
                  </a:cubicBezTo>
                  <a:cubicBezTo>
                    <a:pt x="48" y="0"/>
                    <a:pt x="47" y="0"/>
                    <a:pt x="47" y="1"/>
                  </a:cubicBezTo>
                  <a:cubicBezTo>
                    <a:pt x="30" y="42"/>
                    <a:pt x="30" y="42"/>
                    <a:pt x="30" y="42"/>
                  </a:cubicBezTo>
                  <a:cubicBezTo>
                    <a:pt x="14" y="2"/>
                    <a:pt x="14" y="2"/>
                    <a:pt x="14" y="2"/>
                  </a:cubicBezTo>
                  <a:cubicBezTo>
                    <a:pt x="13" y="0"/>
                    <a:pt x="13" y="0"/>
                    <a:pt x="12" y="0"/>
                  </a:cubicBezTo>
                  <a:cubicBezTo>
                    <a:pt x="12" y="0"/>
                    <a:pt x="11" y="0"/>
                    <a:pt x="11" y="2"/>
                  </a:cubicBezTo>
                  <a:lnTo>
                    <a:pt x="5" y="48"/>
                  </a:lnTo>
                  <a:close/>
                </a:path>
              </a:pathLst>
            </a:custGeom>
            <a:solidFill>
              <a:srgbClr val="9B9C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76" name="Freeform 326"/>
            <p:cNvSpPr>
              <a:spLocks noEditPoints="1"/>
            </p:cNvSpPr>
            <p:nvPr/>
          </p:nvSpPr>
          <p:spPr bwMode="gray">
            <a:xfrm>
              <a:off x="1549400" y="-565150"/>
              <a:ext cx="112713" cy="173037"/>
            </a:xfrm>
            <a:custGeom>
              <a:avLst/>
              <a:gdLst>
                <a:gd name="T0" fmla="*/ 5 w 30"/>
                <a:gd name="T1" fmla="*/ 28 h 46"/>
                <a:gd name="T2" fmla="*/ 5 w 30"/>
                <a:gd name="T3" fmla="*/ 41 h 46"/>
                <a:gd name="T4" fmla="*/ 3 w 30"/>
                <a:gd name="T5" fmla="*/ 45 h 46"/>
                <a:gd name="T6" fmla="*/ 1 w 30"/>
                <a:gd name="T7" fmla="*/ 45 h 46"/>
                <a:gd name="T8" fmla="*/ 0 w 30"/>
                <a:gd name="T9" fmla="*/ 46 h 46"/>
                <a:gd name="T10" fmla="*/ 1 w 30"/>
                <a:gd name="T11" fmla="*/ 46 h 46"/>
                <a:gd name="T12" fmla="*/ 8 w 30"/>
                <a:gd name="T13" fmla="*/ 46 h 46"/>
                <a:gd name="T14" fmla="*/ 16 w 30"/>
                <a:gd name="T15" fmla="*/ 46 h 46"/>
                <a:gd name="T16" fmla="*/ 30 w 30"/>
                <a:gd name="T17" fmla="*/ 33 h 46"/>
                <a:gd name="T18" fmla="*/ 20 w 30"/>
                <a:gd name="T19" fmla="*/ 20 h 46"/>
                <a:gd name="T20" fmla="*/ 25 w 30"/>
                <a:gd name="T21" fmla="*/ 9 h 46"/>
                <a:gd name="T22" fmla="*/ 14 w 30"/>
                <a:gd name="T23" fmla="*/ 0 h 46"/>
                <a:gd name="T24" fmla="*/ 8 w 30"/>
                <a:gd name="T25" fmla="*/ 0 h 46"/>
                <a:gd name="T26" fmla="*/ 1 w 30"/>
                <a:gd name="T27" fmla="*/ 0 h 46"/>
                <a:gd name="T28" fmla="*/ 0 w 30"/>
                <a:gd name="T29" fmla="*/ 0 h 46"/>
                <a:gd name="T30" fmla="*/ 1 w 30"/>
                <a:gd name="T31" fmla="*/ 1 h 46"/>
                <a:gd name="T32" fmla="*/ 3 w 30"/>
                <a:gd name="T33" fmla="*/ 1 h 46"/>
                <a:gd name="T34" fmla="*/ 5 w 30"/>
                <a:gd name="T35" fmla="*/ 4 h 46"/>
                <a:gd name="T36" fmla="*/ 5 w 30"/>
                <a:gd name="T37" fmla="*/ 17 h 46"/>
                <a:gd name="T38" fmla="*/ 5 w 30"/>
                <a:gd name="T39" fmla="*/ 28 h 46"/>
                <a:gd name="T40" fmla="*/ 11 w 30"/>
                <a:gd name="T41" fmla="*/ 3 h 46"/>
                <a:gd name="T42" fmla="*/ 12 w 30"/>
                <a:gd name="T43" fmla="*/ 2 h 46"/>
                <a:gd name="T44" fmla="*/ 13 w 30"/>
                <a:gd name="T45" fmla="*/ 2 h 46"/>
                <a:gd name="T46" fmla="*/ 20 w 30"/>
                <a:gd name="T47" fmla="*/ 12 h 46"/>
                <a:gd name="T48" fmla="*/ 18 w 30"/>
                <a:gd name="T49" fmla="*/ 18 h 46"/>
                <a:gd name="T50" fmla="*/ 14 w 30"/>
                <a:gd name="T51" fmla="*/ 19 h 46"/>
                <a:gd name="T52" fmla="*/ 12 w 30"/>
                <a:gd name="T53" fmla="*/ 19 h 46"/>
                <a:gd name="T54" fmla="*/ 11 w 30"/>
                <a:gd name="T55" fmla="*/ 19 h 46"/>
                <a:gd name="T56" fmla="*/ 11 w 30"/>
                <a:gd name="T57" fmla="*/ 3 h 46"/>
                <a:gd name="T58" fmla="*/ 23 w 30"/>
                <a:gd name="T59" fmla="*/ 36 h 46"/>
                <a:gd name="T60" fmla="*/ 17 w 30"/>
                <a:gd name="T61" fmla="*/ 44 h 46"/>
                <a:gd name="T62" fmla="*/ 13 w 30"/>
                <a:gd name="T63" fmla="*/ 43 h 46"/>
                <a:gd name="T64" fmla="*/ 11 w 30"/>
                <a:gd name="T65" fmla="*/ 37 h 46"/>
                <a:gd name="T66" fmla="*/ 11 w 30"/>
                <a:gd name="T67" fmla="*/ 22 h 46"/>
                <a:gd name="T68" fmla="*/ 12 w 30"/>
                <a:gd name="T69" fmla="*/ 22 h 46"/>
                <a:gd name="T70" fmla="*/ 14 w 30"/>
                <a:gd name="T71" fmla="*/ 22 h 46"/>
                <a:gd name="T72" fmla="*/ 18 w 30"/>
                <a:gd name="T73" fmla="*/ 23 h 46"/>
                <a:gd name="T74" fmla="*/ 23 w 30"/>
                <a:gd name="T75" fmla="*/ 3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 h="46">
                  <a:moveTo>
                    <a:pt x="5" y="28"/>
                  </a:moveTo>
                  <a:cubicBezTo>
                    <a:pt x="5" y="34"/>
                    <a:pt x="5" y="39"/>
                    <a:pt x="5" y="41"/>
                  </a:cubicBezTo>
                  <a:cubicBezTo>
                    <a:pt x="4" y="43"/>
                    <a:pt x="4" y="45"/>
                    <a:pt x="3" y="45"/>
                  </a:cubicBezTo>
                  <a:cubicBezTo>
                    <a:pt x="3" y="45"/>
                    <a:pt x="2" y="45"/>
                    <a:pt x="1" y="45"/>
                  </a:cubicBezTo>
                  <a:cubicBezTo>
                    <a:pt x="1" y="45"/>
                    <a:pt x="0" y="45"/>
                    <a:pt x="0" y="46"/>
                  </a:cubicBezTo>
                  <a:cubicBezTo>
                    <a:pt x="0" y="46"/>
                    <a:pt x="1" y="46"/>
                    <a:pt x="1" y="46"/>
                  </a:cubicBezTo>
                  <a:cubicBezTo>
                    <a:pt x="4" y="46"/>
                    <a:pt x="7" y="46"/>
                    <a:pt x="8" y="46"/>
                  </a:cubicBezTo>
                  <a:cubicBezTo>
                    <a:pt x="10" y="46"/>
                    <a:pt x="14" y="46"/>
                    <a:pt x="16" y="46"/>
                  </a:cubicBezTo>
                  <a:cubicBezTo>
                    <a:pt x="25" y="46"/>
                    <a:pt x="30" y="40"/>
                    <a:pt x="30" y="33"/>
                  </a:cubicBezTo>
                  <a:cubicBezTo>
                    <a:pt x="30" y="26"/>
                    <a:pt x="24" y="21"/>
                    <a:pt x="20" y="20"/>
                  </a:cubicBezTo>
                  <a:cubicBezTo>
                    <a:pt x="23" y="17"/>
                    <a:pt x="25" y="14"/>
                    <a:pt x="25" y="9"/>
                  </a:cubicBezTo>
                  <a:cubicBezTo>
                    <a:pt x="25" y="6"/>
                    <a:pt x="24" y="0"/>
                    <a:pt x="14" y="0"/>
                  </a:cubicBezTo>
                  <a:cubicBezTo>
                    <a:pt x="13" y="0"/>
                    <a:pt x="10" y="0"/>
                    <a:pt x="8" y="0"/>
                  </a:cubicBezTo>
                  <a:cubicBezTo>
                    <a:pt x="7" y="0"/>
                    <a:pt x="4" y="0"/>
                    <a:pt x="1" y="0"/>
                  </a:cubicBezTo>
                  <a:cubicBezTo>
                    <a:pt x="0" y="0"/>
                    <a:pt x="0" y="0"/>
                    <a:pt x="0" y="0"/>
                  </a:cubicBezTo>
                  <a:cubicBezTo>
                    <a:pt x="0" y="1"/>
                    <a:pt x="0" y="1"/>
                    <a:pt x="1" y="1"/>
                  </a:cubicBezTo>
                  <a:cubicBezTo>
                    <a:pt x="1" y="1"/>
                    <a:pt x="2" y="1"/>
                    <a:pt x="3" y="1"/>
                  </a:cubicBezTo>
                  <a:cubicBezTo>
                    <a:pt x="4" y="1"/>
                    <a:pt x="5" y="2"/>
                    <a:pt x="5" y="4"/>
                  </a:cubicBezTo>
                  <a:cubicBezTo>
                    <a:pt x="5" y="6"/>
                    <a:pt x="5" y="8"/>
                    <a:pt x="5" y="17"/>
                  </a:cubicBezTo>
                  <a:lnTo>
                    <a:pt x="5" y="28"/>
                  </a:lnTo>
                  <a:close/>
                  <a:moveTo>
                    <a:pt x="11" y="3"/>
                  </a:moveTo>
                  <a:cubicBezTo>
                    <a:pt x="11" y="3"/>
                    <a:pt x="11" y="2"/>
                    <a:pt x="12" y="2"/>
                  </a:cubicBezTo>
                  <a:cubicBezTo>
                    <a:pt x="12" y="2"/>
                    <a:pt x="13" y="2"/>
                    <a:pt x="13" y="2"/>
                  </a:cubicBezTo>
                  <a:cubicBezTo>
                    <a:pt x="18" y="2"/>
                    <a:pt x="20" y="8"/>
                    <a:pt x="20" y="12"/>
                  </a:cubicBezTo>
                  <a:cubicBezTo>
                    <a:pt x="20" y="15"/>
                    <a:pt x="19" y="17"/>
                    <a:pt x="18" y="18"/>
                  </a:cubicBezTo>
                  <a:cubicBezTo>
                    <a:pt x="17" y="19"/>
                    <a:pt x="16" y="19"/>
                    <a:pt x="14" y="19"/>
                  </a:cubicBezTo>
                  <a:cubicBezTo>
                    <a:pt x="13" y="19"/>
                    <a:pt x="12" y="19"/>
                    <a:pt x="12" y="19"/>
                  </a:cubicBezTo>
                  <a:cubicBezTo>
                    <a:pt x="11" y="19"/>
                    <a:pt x="11" y="19"/>
                    <a:pt x="11" y="19"/>
                  </a:cubicBezTo>
                  <a:lnTo>
                    <a:pt x="11" y="3"/>
                  </a:lnTo>
                  <a:close/>
                  <a:moveTo>
                    <a:pt x="23" y="36"/>
                  </a:moveTo>
                  <a:cubicBezTo>
                    <a:pt x="23" y="42"/>
                    <a:pt x="19" y="44"/>
                    <a:pt x="17" y="44"/>
                  </a:cubicBezTo>
                  <a:cubicBezTo>
                    <a:pt x="16" y="44"/>
                    <a:pt x="14" y="44"/>
                    <a:pt x="13" y="43"/>
                  </a:cubicBezTo>
                  <a:cubicBezTo>
                    <a:pt x="11" y="42"/>
                    <a:pt x="11" y="41"/>
                    <a:pt x="11" y="37"/>
                  </a:cubicBezTo>
                  <a:cubicBezTo>
                    <a:pt x="11" y="22"/>
                    <a:pt x="11" y="22"/>
                    <a:pt x="11" y="22"/>
                  </a:cubicBezTo>
                  <a:cubicBezTo>
                    <a:pt x="11" y="22"/>
                    <a:pt x="11" y="22"/>
                    <a:pt x="12" y="22"/>
                  </a:cubicBezTo>
                  <a:cubicBezTo>
                    <a:pt x="12" y="22"/>
                    <a:pt x="13" y="22"/>
                    <a:pt x="14" y="22"/>
                  </a:cubicBezTo>
                  <a:cubicBezTo>
                    <a:pt x="16" y="22"/>
                    <a:pt x="17" y="23"/>
                    <a:pt x="18" y="23"/>
                  </a:cubicBezTo>
                  <a:cubicBezTo>
                    <a:pt x="22" y="27"/>
                    <a:pt x="23" y="32"/>
                    <a:pt x="23" y="36"/>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77" name="Freeform 327"/>
            <p:cNvSpPr>
              <a:spLocks/>
            </p:cNvSpPr>
            <p:nvPr/>
          </p:nvSpPr>
          <p:spPr bwMode="gray">
            <a:xfrm>
              <a:off x="1687513" y="-565150"/>
              <a:ext cx="157163" cy="176212"/>
            </a:xfrm>
            <a:custGeom>
              <a:avLst/>
              <a:gdLst>
                <a:gd name="T0" fmla="*/ 5 w 42"/>
                <a:gd name="T1" fmla="*/ 26 h 47"/>
                <a:gd name="T2" fmla="*/ 10 w 42"/>
                <a:gd name="T3" fmla="*/ 43 h 47"/>
                <a:gd name="T4" fmla="*/ 22 w 42"/>
                <a:gd name="T5" fmla="*/ 47 h 47"/>
                <a:gd name="T6" fmla="*/ 33 w 42"/>
                <a:gd name="T7" fmla="*/ 43 h 47"/>
                <a:gd name="T8" fmla="*/ 38 w 42"/>
                <a:gd name="T9" fmla="*/ 24 h 47"/>
                <a:gd name="T10" fmla="*/ 38 w 42"/>
                <a:gd name="T11" fmla="*/ 17 h 47"/>
                <a:gd name="T12" fmla="*/ 38 w 42"/>
                <a:gd name="T13" fmla="*/ 4 h 47"/>
                <a:gd name="T14" fmla="*/ 40 w 42"/>
                <a:gd name="T15" fmla="*/ 1 h 47"/>
                <a:gd name="T16" fmla="*/ 41 w 42"/>
                <a:gd name="T17" fmla="*/ 1 h 47"/>
                <a:gd name="T18" fmla="*/ 42 w 42"/>
                <a:gd name="T19" fmla="*/ 0 h 47"/>
                <a:gd name="T20" fmla="*/ 41 w 42"/>
                <a:gd name="T21" fmla="*/ 0 h 47"/>
                <a:gd name="T22" fmla="*/ 35 w 42"/>
                <a:gd name="T23" fmla="*/ 0 h 47"/>
                <a:gd name="T24" fmla="*/ 29 w 42"/>
                <a:gd name="T25" fmla="*/ 0 h 47"/>
                <a:gd name="T26" fmla="*/ 28 w 42"/>
                <a:gd name="T27" fmla="*/ 0 h 47"/>
                <a:gd name="T28" fmla="*/ 29 w 42"/>
                <a:gd name="T29" fmla="*/ 1 h 47"/>
                <a:gd name="T30" fmla="*/ 31 w 42"/>
                <a:gd name="T31" fmla="*/ 1 h 47"/>
                <a:gd name="T32" fmla="*/ 33 w 42"/>
                <a:gd name="T33" fmla="*/ 4 h 47"/>
                <a:gd name="T34" fmla="*/ 33 w 42"/>
                <a:gd name="T35" fmla="*/ 17 h 47"/>
                <a:gd name="T36" fmla="*/ 33 w 42"/>
                <a:gd name="T37" fmla="*/ 25 h 47"/>
                <a:gd name="T38" fmla="*/ 30 w 42"/>
                <a:gd name="T39" fmla="*/ 41 h 47"/>
                <a:gd name="T40" fmla="*/ 23 w 42"/>
                <a:gd name="T41" fmla="*/ 44 h 47"/>
                <a:gd name="T42" fmla="*/ 16 w 42"/>
                <a:gd name="T43" fmla="*/ 41 h 47"/>
                <a:gd name="T44" fmla="*/ 12 w 42"/>
                <a:gd name="T45" fmla="*/ 26 h 47"/>
                <a:gd name="T46" fmla="*/ 12 w 42"/>
                <a:gd name="T47" fmla="*/ 17 h 47"/>
                <a:gd name="T48" fmla="*/ 12 w 42"/>
                <a:gd name="T49" fmla="*/ 4 h 47"/>
                <a:gd name="T50" fmla="*/ 14 w 42"/>
                <a:gd name="T51" fmla="*/ 1 h 47"/>
                <a:gd name="T52" fmla="*/ 16 w 42"/>
                <a:gd name="T53" fmla="*/ 1 h 47"/>
                <a:gd name="T54" fmla="*/ 16 w 42"/>
                <a:gd name="T55" fmla="*/ 0 h 47"/>
                <a:gd name="T56" fmla="*/ 15 w 42"/>
                <a:gd name="T57" fmla="*/ 0 h 47"/>
                <a:gd name="T58" fmla="*/ 9 w 42"/>
                <a:gd name="T59" fmla="*/ 0 h 47"/>
                <a:gd name="T60" fmla="*/ 1 w 42"/>
                <a:gd name="T61" fmla="*/ 0 h 47"/>
                <a:gd name="T62" fmla="*/ 0 w 42"/>
                <a:gd name="T63" fmla="*/ 0 h 47"/>
                <a:gd name="T64" fmla="*/ 1 w 42"/>
                <a:gd name="T65" fmla="*/ 1 h 47"/>
                <a:gd name="T66" fmla="*/ 3 w 42"/>
                <a:gd name="T67" fmla="*/ 1 h 47"/>
                <a:gd name="T68" fmla="*/ 5 w 42"/>
                <a:gd name="T69" fmla="*/ 4 h 47"/>
                <a:gd name="T70" fmla="*/ 5 w 42"/>
                <a:gd name="T71" fmla="*/ 17 h 47"/>
                <a:gd name="T72" fmla="*/ 5 w 42"/>
                <a:gd name="T73"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 h="47">
                  <a:moveTo>
                    <a:pt x="5" y="26"/>
                  </a:moveTo>
                  <a:cubicBezTo>
                    <a:pt x="5" y="35"/>
                    <a:pt x="7" y="40"/>
                    <a:pt x="10" y="43"/>
                  </a:cubicBezTo>
                  <a:cubicBezTo>
                    <a:pt x="14" y="47"/>
                    <a:pt x="19" y="47"/>
                    <a:pt x="22" y="47"/>
                  </a:cubicBezTo>
                  <a:cubicBezTo>
                    <a:pt x="25" y="47"/>
                    <a:pt x="29" y="46"/>
                    <a:pt x="33" y="43"/>
                  </a:cubicBezTo>
                  <a:cubicBezTo>
                    <a:pt x="37" y="38"/>
                    <a:pt x="38" y="31"/>
                    <a:pt x="38" y="24"/>
                  </a:cubicBezTo>
                  <a:cubicBezTo>
                    <a:pt x="38" y="17"/>
                    <a:pt x="38" y="17"/>
                    <a:pt x="38" y="17"/>
                  </a:cubicBezTo>
                  <a:cubicBezTo>
                    <a:pt x="38" y="8"/>
                    <a:pt x="38" y="6"/>
                    <a:pt x="38" y="4"/>
                  </a:cubicBezTo>
                  <a:cubicBezTo>
                    <a:pt x="38" y="2"/>
                    <a:pt x="38" y="1"/>
                    <a:pt x="40" y="1"/>
                  </a:cubicBezTo>
                  <a:cubicBezTo>
                    <a:pt x="40" y="1"/>
                    <a:pt x="41" y="1"/>
                    <a:pt x="41" y="1"/>
                  </a:cubicBezTo>
                  <a:cubicBezTo>
                    <a:pt x="42" y="1"/>
                    <a:pt x="42" y="1"/>
                    <a:pt x="42" y="0"/>
                  </a:cubicBezTo>
                  <a:cubicBezTo>
                    <a:pt x="42" y="0"/>
                    <a:pt x="42" y="0"/>
                    <a:pt x="41" y="0"/>
                  </a:cubicBezTo>
                  <a:cubicBezTo>
                    <a:pt x="39" y="0"/>
                    <a:pt x="36" y="0"/>
                    <a:pt x="35" y="0"/>
                  </a:cubicBezTo>
                  <a:cubicBezTo>
                    <a:pt x="35" y="0"/>
                    <a:pt x="32" y="0"/>
                    <a:pt x="29" y="0"/>
                  </a:cubicBezTo>
                  <a:cubicBezTo>
                    <a:pt x="28" y="0"/>
                    <a:pt x="28" y="0"/>
                    <a:pt x="28" y="0"/>
                  </a:cubicBezTo>
                  <a:cubicBezTo>
                    <a:pt x="28" y="1"/>
                    <a:pt x="28" y="1"/>
                    <a:pt x="29" y="1"/>
                  </a:cubicBezTo>
                  <a:cubicBezTo>
                    <a:pt x="29" y="1"/>
                    <a:pt x="30" y="1"/>
                    <a:pt x="31" y="1"/>
                  </a:cubicBezTo>
                  <a:cubicBezTo>
                    <a:pt x="32" y="1"/>
                    <a:pt x="33" y="2"/>
                    <a:pt x="33" y="4"/>
                  </a:cubicBezTo>
                  <a:cubicBezTo>
                    <a:pt x="33" y="6"/>
                    <a:pt x="33" y="8"/>
                    <a:pt x="33" y="17"/>
                  </a:cubicBezTo>
                  <a:cubicBezTo>
                    <a:pt x="33" y="25"/>
                    <a:pt x="33" y="25"/>
                    <a:pt x="33" y="25"/>
                  </a:cubicBezTo>
                  <a:cubicBezTo>
                    <a:pt x="33" y="32"/>
                    <a:pt x="33" y="37"/>
                    <a:pt x="30" y="41"/>
                  </a:cubicBezTo>
                  <a:cubicBezTo>
                    <a:pt x="28" y="43"/>
                    <a:pt x="25" y="44"/>
                    <a:pt x="23" y="44"/>
                  </a:cubicBezTo>
                  <a:cubicBezTo>
                    <a:pt x="21" y="44"/>
                    <a:pt x="18" y="44"/>
                    <a:pt x="16" y="41"/>
                  </a:cubicBezTo>
                  <a:cubicBezTo>
                    <a:pt x="14" y="39"/>
                    <a:pt x="12" y="35"/>
                    <a:pt x="12" y="26"/>
                  </a:cubicBezTo>
                  <a:cubicBezTo>
                    <a:pt x="12" y="17"/>
                    <a:pt x="12" y="17"/>
                    <a:pt x="12" y="17"/>
                  </a:cubicBezTo>
                  <a:cubicBezTo>
                    <a:pt x="12" y="8"/>
                    <a:pt x="12" y="6"/>
                    <a:pt x="12" y="4"/>
                  </a:cubicBezTo>
                  <a:cubicBezTo>
                    <a:pt x="12" y="2"/>
                    <a:pt x="13" y="1"/>
                    <a:pt x="14" y="1"/>
                  </a:cubicBezTo>
                  <a:cubicBezTo>
                    <a:pt x="15" y="1"/>
                    <a:pt x="15" y="1"/>
                    <a:pt x="16" y="1"/>
                  </a:cubicBezTo>
                  <a:cubicBezTo>
                    <a:pt x="16" y="1"/>
                    <a:pt x="16" y="1"/>
                    <a:pt x="16" y="0"/>
                  </a:cubicBezTo>
                  <a:cubicBezTo>
                    <a:pt x="16" y="0"/>
                    <a:pt x="16" y="0"/>
                    <a:pt x="15" y="0"/>
                  </a:cubicBezTo>
                  <a:cubicBezTo>
                    <a:pt x="13" y="0"/>
                    <a:pt x="10" y="0"/>
                    <a:pt x="9" y="0"/>
                  </a:cubicBezTo>
                  <a:cubicBezTo>
                    <a:pt x="7" y="0"/>
                    <a:pt x="4" y="0"/>
                    <a:pt x="1" y="0"/>
                  </a:cubicBezTo>
                  <a:cubicBezTo>
                    <a:pt x="0" y="0"/>
                    <a:pt x="0" y="0"/>
                    <a:pt x="0" y="0"/>
                  </a:cubicBezTo>
                  <a:cubicBezTo>
                    <a:pt x="0" y="1"/>
                    <a:pt x="0" y="1"/>
                    <a:pt x="1" y="1"/>
                  </a:cubicBezTo>
                  <a:cubicBezTo>
                    <a:pt x="2" y="1"/>
                    <a:pt x="3" y="1"/>
                    <a:pt x="3" y="1"/>
                  </a:cubicBezTo>
                  <a:cubicBezTo>
                    <a:pt x="5" y="1"/>
                    <a:pt x="5" y="2"/>
                    <a:pt x="5" y="4"/>
                  </a:cubicBezTo>
                  <a:cubicBezTo>
                    <a:pt x="5" y="6"/>
                    <a:pt x="5" y="8"/>
                    <a:pt x="5" y="17"/>
                  </a:cubicBezTo>
                  <a:lnTo>
                    <a:pt x="5" y="26"/>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78" name="Freeform 328"/>
            <p:cNvSpPr>
              <a:spLocks/>
            </p:cNvSpPr>
            <p:nvPr/>
          </p:nvSpPr>
          <p:spPr bwMode="gray">
            <a:xfrm>
              <a:off x="1879600" y="-568325"/>
              <a:ext cx="82550" cy="179387"/>
            </a:xfrm>
            <a:custGeom>
              <a:avLst/>
              <a:gdLst>
                <a:gd name="T0" fmla="*/ 9 w 22"/>
                <a:gd name="T1" fmla="*/ 48 h 48"/>
                <a:gd name="T2" fmla="*/ 17 w 22"/>
                <a:gd name="T3" fmla="*/ 46 h 48"/>
                <a:gd name="T4" fmla="*/ 22 w 22"/>
                <a:gd name="T5" fmla="*/ 35 h 48"/>
                <a:gd name="T6" fmla="*/ 13 w 22"/>
                <a:gd name="T7" fmla="*/ 19 h 48"/>
                <a:gd name="T8" fmla="*/ 12 w 22"/>
                <a:gd name="T9" fmla="*/ 18 h 48"/>
                <a:gd name="T10" fmla="*/ 6 w 22"/>
                <a:gd name="T11" fmla="*/ 9 h 48"/>
                <a:gd name="T12" fmla="*/ 13 w 22"/>
                <a:gd name="T13" fmla="*/ 3 h 48"/>
                <a:gd name="T14" fmla="*/ 18 w 22"/>
                <a:gd name="T15" fmla="*/ 6 h 48"/>
                <a:gd name="T16" fmla="*/ 20 w 22"/>
                <a:gd name="T17" fmla="*/ 10 h 48"/>
                <a:gd name="T18" fmla="*/ 20 w 22"/>
                <a:gd name="T19" fmla="*/ 11 h 48"/>
                <a:gd name="T20" fmla="*/ 21 w 22"/>
                <a:gd name="T21" fmla="*/ 9 h 48"/>
                <a:gd name="T22" fmla="*/ 21 w 22"/>
                <a:gd name="T23" fmla="*/ 1 h 48"/>
                <a:gd name="T24" fmla="*/ 20 w 22"/>
                <a:gd name="T25" fmla="*/ 1 h 48"/>
                <a:gd name="T26" fmla="*/ 13 w 22"/>
                <a:gd name="T27" fmla="*/ 0 h 48"/>
                <a:gd name="T28" fmla="*/ 1 w 22"/>
                <a:gd name="T29" fmla="*/ 11 h 48"/>
                <a:gd name="T30" fmla="*/ 9 w 22"/>
                <a:gd name="T31" fmla="*/ 26 h 48"/>
                <a:gd name="T32" fmla="*/ 11 w 22"/>
                <a:gd name="T33" fmla="*/ 28 h 48"/>
                <a:gd name="T34" fmla="*/ 16 w 22"/>
                <a:gd name="T35" fmla="*/ 38 h 48"/>
                <a:gd name="T36" fmla="*/ 9 w 22"/>
                <a:gd name="T37" fmla="*/ 45 h 48"/>
                <a:gd name="T38" fmla="*/ 2 w 22"/>
                <a:gd name="T39" fmla="*/ 39 h 48"/>
                <a:gd name="T40" fmla="*/ 1 w 22"/>
                <a:gd name="T41" fmla="*/ 36 h 48"/>
                <a:gd name="T42" fmla="*/ 1 w 22"/>
                <a:gd name="T43" fmla="*/ 35 h 48"/>
                <a:gd name="T44" fmla="*/ 0 w 22"/>
                <a:gd name="T45" fmla="*/ 36 h 48"/>
                <a:gd name="T46" fmla="*/ 0 w 22"/>
                <a:gd name="T47" fmla="*/ 44 h 48"/>
                <a:gd name="T48" fmla="*/ 1 w 22"/>
                <a:gd name="T49" fmla="*/ 47 h 48"/>
                <a:gd name="T50" fmla="*/ 9 w 22"/>
                <a:gd name="T5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8">
                  <a:moveTo>
                    <a:pt x="9" y="48"/>
                  </a:moveTo>
                  <a:cubicBezTo>
                    <a:pt x="11" y="48"/>
                    <a:pt x="14" y="48"/>
                    <a:pt x="17" y="46"/>
                  </a:cubicBezTo>
                  <a:cubicBezTo>
                    <a:pt x="21" y="43"/>
                    <a:pt x="22" y="38"/>
                    <a:pt x="22" y="35"/>
                  </a:cubicBezTo>
                  <a:cubicBezTo>
                    <a:pt x="22" y="29"/>
                    <a:pt x="20" y="25"/>
                    <a:pt x="13" y="19"/>
                  </a:cubicBezTo>
                  <a:cubicBezTo>
                    <a:pt x="12" y="18"/>
                    <a:pt x="12" y="18"/>
                    <a:pt x="12" y="18"/>
                  </a:cubicBezTo>
                  <a:cubicBezTo>
                    <a:pt x="8" y="14"/>
                    <a:pt x="6" y="12"/>
                    <a:pt x="6" y="9"/>
                  </a:cubicBezTo>
                  <a:cubicBezTo>
                    <a:pt x="6" y="5"/>
                    <a:pt x="9" y="3"/>
                    <a:pt x="13" y="3"/>
                  </a:cubicBezTo>
                  <a:cubicBezTo>
                    <a:pt x="16" y="3"/>
                    <a:pt x="17" y="4"/>
                    <a:pt x="18" y="6"/>
                  </a:cubicBezTo>
                  <a:cubicBezTo>
                    <a:pt x="19" y="7"/>
                    <a:pt x="20" y="9"/>
                    <a:pt x="20" y="10"/>
                  </a:cubicBezTo>
                  <a:cubicBezTo>
                    <a:pt x="20" y="10"/>
                    <a:pt x="20" y="11"/>
                    <a:pt x="20" y="11"/>
                  </a:cubicBezTo>
                  <a:cubicBezTo>
                    <a:pt x="21" y="11"/>
                    <a:pt x="21" y="10"/>
                    <a:pt x="21" y="9"/>
                  </a:cubicBezTo>
                  <a:cubicBezTo>
                    <a:pt x="21" y="4"/>
                    <a:pt x="21" y="2"/>
                    <a:pt x="21" y="1"/>
                  </a:cubicBezTo>
                  <a:cubicBezTo>
                    <a:pt x="21" y="1"/>
                    <a:pt x="21" y="1"/>
                    <a:pt x="20" y="1"/>
                  </a:cubicBezTo>
                  <a:cubicBezTo>
                    <a:pt x="19" y="0"/>
                    <a:pt x="17" y="0"/>
                    <a:pt x="13" y="0"/>
                  </a:cubicBezTo>
                  <a:cubicBezTo>
                    <a:pt x="6" y="0"/>
                    <a:pt x="1" y="5"/>
                    <a:pt x="1" y="11"/>
                  </a:cubicBezTo>
                  <a:cubicBezTo>
                    <a:pt x="1" y="16"/>
                    <a:pt x="3" y="21"/>
                    <a:pt x="9" y="26"/>
                  </a:cubicBezTo>
                  <a:cubicBezTo>
                    <a:pt x="11" y="28"/>
                    <a:pt x="11" y="28"/>
                    <a:pt x="11" y="28"/>
                  </a:cubicBezTo>
                  <a:cubicBezTo>
                    <a:pt x="16" y="32"/>
                    <a:pt x="16" y="35"/>
                    <a:pt x="16" y="38"/>
                  </a:cubicBezTo>
                  <a:cubicBezTo>
                    <a:pt x="16" y="41"/>
                    <a:pt x="14" y="45"/>
                    <a:pt x="9" y="45"/>
                  </a:cubicBezTo>
                  <a:cubicBezTo>
                    <a:pt x="6" y="45"/>
                    <a:pt x="3" y="43"/>
                    <a:pt x="2" y="39"/>
                  </a:cubicBezTo>
                  <a:cubicBezTo>
                    <a:pt x="2" y="38"/>
                    <a:pt x="1" y="37"/>
                    <a:pt x="1" y="36"/>
                  </a:cubicBezTo>
                  <a:cubicBezTo>
                    <a:pt x="1" y="35"/>
                    <a:pt x="1" y="35"/>
                    <a:pt x="1" y="35"/>
                  </a:cubicBezTo>
                  <a:cubicBezTo>
                    <a:pt x="0" y="35"/>
                    <a:pt x="0" y="35"/>
                    <a:pt x="0" y="36"/>
                  </a:cubicBezTo>
                  <a:cubicBezTo>
                    <a:pt x="0" y="37"/>
                    <a:pt x="0" y="41"/>
                    <a:pt x="0" y="44"/>
                  </a:cubicBezTo>
                  <a:cubicBezTo>
                    <a:pt x="0" y="46"/>
                    <a:pt x="0" y="46"/>
                    <a:pt x="1" y="47"/>
                  </a:cubicBezTo>
                  <a:cubicBezTo>
                    <a:pt x="3" y="48"/>
                    <a:pt x="6" y="48"/>
                    <a:pt x="9" y="48"/>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79" name="Freeform 329"/>
            <p:cNvSpPr>
              <a:spLocks/>
            </p:cNvSpPr>
            <p:nvPr/>
          </p:nvSpPr>
          <p:spPr bwMode="gray">
            <a:xfrm>
              <a:off x="1998663" y="-565150"/>
              <a:ext cx="63500" cy="173037"/>
            </a:xfrm>
            <a:custGeom>
              <a:avLst/>
              <a:gdLst>
                <a:gd name="T0" fmla="*/ 5 w 17"/>
                <a:gd name="T1" fmla="*/ 28 h 46"/>
                <a:gd name="T2" fmla="*/ 5 w 17"/>
                <a:gd name="T3" fmla="*/ 42 h 46"/>
                <a:gd name="T4" fmla="*/ 3 w 17"/>
                <a:gd name="T5" fmla="*/ 45 h 46"/>
                <a:gd name="T6" fmla="*/ 1 w 17"/>
                <a:gd name="T7" fmla="*/ 45 h 46"/>
                <a:gd name="T8" fmla="*/ 1 w 17"/>
                <a:gd name="T9" fmla="*/ 46 h 46"/>
                <a:gd name="T10" fmla="*/ 2 w 17"/>
                <a:gd name="T11" fmla="*/ 46 h 46"/>
                <a:gd name="T12" fmla="*/ 8 w 17"/>
                <a:gd name="T13" fmla="*/ 46 h 46"/>
                <a:gd name="T14" fmla="*/ 16 w 17"/>
                <a:gd name="T15" fmla="*/ 46 h 46"/>
                <a:gd name="T16" fmla="*/ 17 w 17"/>
                <a:gd name="T17" fmla="*/ 46 h 46"/>
                <a:gd name="T18" fmla="*/ 16 w 17"/>
                <a:gd name="T19" fmla="*/ 45 h 46"/>
                <a:gd name="T20" fmla="*/ 14 w 17"/>
                <a:gd name="T21" fmla="*/ 45 h 46"/>
                <a:gd name="T22" fmla="*/ 12 w 17"/>
                <a:gd name="T23" fmla="*/ 42 h 46"/>
                <a:gd name="T24" fmla="*/ 12 w 17"/>
                <a:gd name="T25" fmla="*/ 28 h 46"/>
                <a:gd name="T26" fmla="*/ 12 w 17"/>
                <a:gd name="T27" fmla="*/ 17 h 46"/>
                <a:gd name="T28" fmla="*/ 12 w 17"/>
                <a:gd name="T29" fmla="*/ 4 h 46"/>
                <a:gd name="T30" fmla="*/ 14 w 17"/>
                <a:gd name="T31" fmla="*/ 1 h 46"/>
                <a:gd name="T32" fmla="*/ 15 w 17"/>
                <a:gd name="T33" fmla="*/ 1 h 46"/>
                <a:gd name="T34" fmla="*/ 16 w 17"/>
                <a:gd name="T35" fmla="*/ 0 h 46"/>
                <a:gd name="T36" fmla="*/ 15 w 17"/>
                <a:gd name="T37" fmla="*/ 0 h 46"/>
                <a:gd name="T38" fmla="*/ 8 w 17"/>
                <a:gd name="T39" fmla="*/ 0 h 46"/>
                <a:gd name="T40" fmla="*/ 2 w 17"/>
                <a:gd name="T41" fmla="*/ 0 h 46"/>
                <a:gd name="T42" fmla="*/ 0 w 17"/>
                <a:gd name="T43" fmla="*/ 0 h 46"/>
                <a:gd name="T44" fmla="*/ 1 w 17"/>
                <a:gd name="T45" fmla="*/ 1 h 46"/>
                <a:gd name="T46" fmla="*/ 3 w 17"/>
                <a:gd name="T47" fmla="*/ 1 h 46"/>
                <a:gd name="T48" fmla="*/ 5 w 17"/>
                <a:gd name="T49" fmla="*/ 4 h 46"/>
                <a:gd name="T50" fmla="*/ 5 w 17"/>
                <a:gd name="T51" fmla="*/ 17 h 46"/>
                <a:gd name="T52" fmla="*/ 5 w 17"/>
                <a:gd name="T53" fmla="*/ 2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46">
                  <a:moveTo>
                    <a:pt x="5" y="28"/>
                  </a:moveTo>
                  <a:cubicBezTo>
                    <a:pt x="5" y="34"/>
                    <a:pt x="5" y="39"/>
                    <a:pt x="5" y="42"/>
                  </a:cubicBezTo>
                  <a:cubicBezTo>
                    <a:pt x="5" y="44"/>
                    <a:pt x="4" y="45"/>
                    <a:pt x="3" y="45"/>
                  </a:cubicBezTo>
                  <a:cubicBezTo>
                    <a:pt x="3" y="45"/>
                    <a:pt x="2" y="45"/>
                    <a:pt x="1" y="45"/>
                  </a:cubicBezTo>
                  <a:cubicBezTo>
                    <a:pt x="1" y="45"/>
                    <a:pt x="1" y="45"/>
                    <a:pt x="1" y="46"/>
                  </a:cubicBezTo>
                  <a:cubicBezTo>
                    <a:pt x="1" y="46"/>
                    <a:pt x="1" y="46"/>
                    <a:pt x="2" y="46"/>
                  </a:cubicBezTo>
                  <a:cubicBezTo>
                    <a:pt x="4" y="46"/>
                    <a:pt x="7" y="46"/>
                    <a:pt x="8" y="46"/>
                  </a:cubicBezTo>
                  <a:cubicBezTo>
                    <a:pt x="10" y="46"/>
                    <a:pt x="13" y="46"/>
                    <a:pt x="16" y="46"/>
                  </a:cubicBezTo>
                  <a:cubicBezTo>
                    <a:pt x="17" y="46"/>
                    <a:pt x="17" y="46"/>
                    <a:pt x="17" y="46"/>
                  </a:cubicBezTo>
                  <a:cubicBezTo>
                    <a:pt x="17" y="45"/>
                    <a:pt x="17" y="45"/>
                    <a:pt x="16" y="45"/>
                  </a:cubicBezTo>
                  <a:cubicBezTo>
                    <a:pt x="16" y="45"/>
                    <a:pt x="15" y="45"/>
                    <a:pt x="14" y="45"/>
                  </a:cubicBezTo>
                  <a:cubicBezTo>
                    <a:pt x="12" y="45"/>
                    <a:pt x="12" y="44"/>
                    <a:pt x="12" y="42"/>
                  </a:cubicBezTo>
                  <a:cubicBezTo>
                    <a:pt x="12" y="39"/>
                    <a:pt x="12" y="34"/>
                    <a:pt x="12" y="28"/>
                  </a:cubicBezTo>
                  <a:cubicBezTo>
                    <a:pt x="12" y="17"/>
                    <a:pt x="12" y="17"/>
                    <a:pt x="12" y="17"/>
                  </a:cubicBezTo>
                  <a:cubicBezTo>
                    <a:pt x="12" y="8"/>
                    <a:pt x="12" y="6"/>
                    <a:pt x="12" y="4"/>
                  </a:cubicBezTo>
                  <a:cubicBezTo>
                    <a:pt x="12" y="2"/>
                    <a:pt x="12" y="1"/>
                    <a:pt x="14" y="1"/>
                  </a:cubicBezTo>
                  <a:cubicBezTo>
                    <a:pt x="14" y="1"/>
                    <a:pt x="15" y="1"/>
                    <a:pt x="15" y="1"/>
                  </a:cubicBezTo>
                  <a:cubicBezTo>
                    <a:pt x="16" y="1"/>
                    <a:pt x="16" y="1"/>
                    <a:pt x="16" y="0"/>
                  </a:cubicBezTo>
                  <a:cubicBezTo>
                    <a:pt x="16" y="0"/>
                    <a:pt x="16" y="0"/>
                    <a:pt x="15" y="0"/>
                  </a:cubicBezTo>
                  <a:cubicBezTo>
                    <a:pt x="13" y="0"/>
                    <a:pt x="10" y="0"/>
                    <a:pt x="8" y="0"/>
                  </a:cubicBezTo>
                  <a:cubicBezTo>
                    <a:pt x="7" y="0"/>
                    <a:pt x="4" y="0"/>
                    <a:pt x="2" y="0"/>
                  </a:cubicBezTo>
                  <a:cubicBezTo>
                    <a:pt x="1" y="0"/>
                    <a:pt x="0" y="0"/>
                    <a:pt x="0" y="0"/>
                  </a:cubicBezTo>
                  <a:cubicBezTo>
                    <a:pt x="0" y="1"/>
                    <a:pt x="1" y="1"/>
                    <a:pt x="1" y="1"/>
                  </a:cubicBezTo>
                  <a:cubicBezTo>
                    <a:pt x="2" y="1"/>
                    <a:pt x="3" y="1"/>
                    <a:pt x="3" y="1"/>
                  </a:cubicBezTo>
                  <a:cubicBezTo>
                    <a:pt x="4" y="1"/>
                    <a:pt x="5" y="2"/>
                    <a:pt x="5" y="4"/>
                  </a:cubicBezTo>
                  <a:cubicBezTo>
                    <a:pt x="5" y="6"/>
                    <a:pt x="5" y="8"/>
                    <a:pt x="5" y="17"/>
                  </a:cubicBezTo>
                  <a:lnTo>
                    <a:pt x="5" y="28"/>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80" name="Freeform 330"/>
            <p:cNvSpPr>
              <a:spLocks/>
            </p:cNvSpPr>
            <p:nvPr/>
          </p:nvSpPr>
          <p:spPr bwMode="gray">
            <a:xfrm>
              <a:off x="2092325" y="-568325"/>
              <a:ext cx="165100" cy="179387"/>
            </a:xfrm>
            <a:custGeom>
              <a:avLst/>
              <a:gdLst>
                <a:gd name="T0" fmla="*/ 9 w 44"/>
                <a:gd name="T1" fmla="*/ 13 h 48"/>
                <a:gd name="T2" fmla="*/ 9 w 44"/>
                <a:gd name="T3" fmla="*/ 13 h 48"/>
                <a:gd name="T4" fmla="*/ 21 w 44"/>
                <a:gd name="T5" fmla="*/ 28 h 48"/>
                <a:gd name="T6" fmla="*/ 37 w 44"/>
                <a:gd name="T7" fmla="*/ 47 h 48"/>
                <a:gd name="T8" fmla="*/ 39 w 44"/>
                <a:gd name="T9" fmla="*/ 48 h 48"/>
                <a:gd name="T10" fmla="*/ 39 w 44"/>
                <a:gd name="T11" fmla="*/ 46 h 48"/>
                <a:gd name="T12" fmla="*/ 40 w 44"/>
                <a:gd name="T13" fmla="*/ 7 h 48"/>
                <a:gd name="T14" fmla="*/ 42 w 44"/>
                <a:gd name="T15" fmla="*/ 2 h 48"/>
                <a:gd name="T16" fmla="*/ 43 w 44"/>
                <a:gd name="T17" fmla="*/ 2 h 48"/>
                <a:gd name="T18" fmla="*/ 44 w 44"/>
                <a:gd name="T19" fmla="*/ 1 h 48"/>
                <a:gd name="T20" fmla="*/ 43 w 44"/>
                <a:gd name="T21" fmla="*/ 1 h 48"/>
                <a:gd name="T22" fmla="*/ 38 w 44"/>
                <a:gd name="T23" fmla="*/ 1 h 48"/>
                <a:gd name="T24" fmla="*/ 32 w 44"/>
                <a:gd name="T25" fmla="*/ 1 h 48"/>
                <a:gd name="T26" fmla="*/ 30 w 44"/>
                <a:gd name="T27" fmla="*/ 1 h 48"/>
                <a:gd name="T28" fmla="*/ 31 w 44"/>
                <a:gd name="T29" fmla="*/ 2 h 48"/>
                <a:gd name="T30" fmla="*/ 34 w 44"/>
                <a:gd name="T31" fmla="*/ 2 h 48"/>
                <a:gd name="T32" fmla="*/ 36 w 44"/>
                <a:gd name="T33" fmla="*/ 8 h 48"/>
                <a:gd name="T34" fmla="*/ 36 w 44"/>
                <a:gd name="T35" fmla="*/ 35 h 48"/>
                <a:gd name="T36" fmla="*/ 36 w 44"/>
                <a:gd name="T37" fmla="*/ 35 h 48"/>
                <a:gd name="T38" fmla="*/ 24 w 44"/>
                <a:gd name="T39" fmla="*/ 21 h 48"/>
                <a:gd name="T40" fmla="*/ 8 w 44"/>
                <a:gd name="T41" fmla="*/ 1 h 48"/>
                <a:gd name="T42" fmla="*/ 6 w 44"/>
                <a:gd name="T43" fmla="*/ 0 h 48"/>
                <a:gd name="T44" fmla="*/ 6 w 44"/>
                <a:gd name="T45" fmla="*/ 2 h 48"/>
                <a:gd name="T46" fmla="*/ 5 w 44"/>
                <a:gd name="T47" fmla="*/ 38 h 48"/>
                <a:gd name="T48" fmla="*/ 3 w 44"/>
                <a:gd name="T49" fmla="*/ 46 h 48"/>
                <a:gd name="T50" fmla="*/ 1 w 44"/>
                <a:gd name="T51" fmla="*/ 46 h 48"/>
                <a:gd name="T52" fmla="*/ 0 w 44"/>
                <a:gd name="T53" fmla="*/ 47 h 48"/>
                <a:gd name="T54" fmla="*/ 1 w 44"/>
                <a:gd name="T55" fmla="*/ 47 h 48"/>
                <a:gd name="T56" fmla="*/ 7 w 44"/>
                <a:gd name="T57" fmla="*/ 47 h 48"/>
                <a:gd name="T58" fmla="*/ 14 w 44"/>
                <a:gd name="T59" fmla="*/ 47 h 48"/>
                <a:gd name="T60" fmla="*/ 15 w 44"/>
                <a:gd name="T61" fmla="*/ 47 h 48"/>
                <a:gd name="T62" fmla="*/ 14 w 44"/>
                <a:gd name="T63" fmla="*/ 46 h 48"/>
                <a:gd name="T64" fmla="*/ 11 w 44"/>
                <a:gd name="T65" fmla="*/ 46 h 48"/>
                <a:gd name="T66" fmla="*/ 9 w 44"/>
                <a:gd name="T67" fmla="*/ 39 h 48"/>
                <a:gd name="T68" fmla="*/ 9 w 44"/>
                <a:gd name="T69" fmla="*/ 1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 h="48">
                  <a:moveTo>
                    <a:pt x="9" y="13"/>
                  </a:moveTo>
                  <a:cubicBezTo>
                    <a:pt x="9" y="13"/>
                    <a:pt x="9" y="13"/>
                    <a:pt x="9" y="13"/>
                  </a:cubicBezTo>
                  <a:cubicBezTo>
                    <a:pt x="10" y="14"/>
                    <a:pt x="16" y="22"/>
                    <a:pt x="21" y="28"/>
                  </a:cubicBezTo>
                  <a:cubicBezTo>
                    <a:pt x="27" y="35"/>
                    <a:pt x="33" y="43"/>
                    <a:pt x="37" y="47"/>
                  </a:cubicBezTo>
                  <a:cubicBezTo>
                    <a:pt x="37" y="47"/>
                    <a:pt x="38" y="48"/>
                    <a:pt x="39" y="48"/>
                  </a:cubicBezTo>
                  <a:cubicBezTo>
                    <a:pt x="39" y="48"/>
                    <a:pt x="39" y="47"/>
                    <a:pt x="39" y="46"/>
                  </a:cubicBezTo>
                  <a:cubicBezTo>
                    <a:pt x="40" y="7"/>
                    <a:pt x="40" y="7"/>
                    <a:pt x="40" y="7"/>
                  </a:cubicBezTo>
                  <a:cubicBezTo>
                    <a:pt x="40" y="4"/>
                    <a:pt x="40" y="2"/>
                    <a:pt x="42" y="2"/>
                  </a:cubicBezTo>
                  <a:cubicBezTo>
                    <a:pt x="42" y="2"/>
                    <a:pt x="43" y="2"/>
                    <a:pt x="43" y="2"/>
                  </a:cubicBezTo>
                  <a:cubicBezTo>
                    <a:pt x="44" y="2"/>
                    <a:pt x="44" y="1"/>
                    <a:pt x="44" y="1"/>
                  </a:cubicBezTo>
                  <a:cubicBezTo>
                    <a:pt x="44" y="1"/>
                    <a:pt x="44" y="1"/>
                    <a:pt x="43" y="1"/>
                  </a:cubicBezTo>
                  <a:cubicBezTo>
                    <a:pt x="41" y="1"/>
                    <a:pt x="39" y="1"/>
                    <a:pt x="38" y="1"/>
                  </a:cubicBezTo>
                  <a:cubicBezTo>
                    <a:pt x="37" y="1"/>
                    <a:pt x="34" y="1"/>
                    <a:pt x="32" y="1"/>
                  </a:cubicBezTo>
                  <a:cubicBezTo>
                    <a:pt x="31" y="1"/>
                    <a:pt x="30" y="1"/>
                    <a:pt x="30" y="1"/>
                  </a:cubicBezTo>
                  <a:cubicBezTo>
                    <a:pt x="30" y="1"/>
                    <a:pt x="30" y="2"/>
                    <a:pt x="31" y="2"/>
                  </a:cubicBezTo>
                  <a:cubicBezTo>
                    <a:pt x="32" y="2"/>
                    <a:pt x="33" y="2"/>
                    <a:pt x="34" y="2"/>
                  </a:cubicBezTo>
                  <a:cubicBezTo>
                    <a:pt x="35" y="3"/>
                    <a:pt x="36" y="4"/>
                    <a:pt x="36" y="8"/>
                  </a:cubicBezTo>
                  <a:cubicBezTo>
                    <a:pt x="36" y="35"/>
                    <a:pt x="36" y="35"/>
                    <a:pt x="36" y="35"/>
                  </a:cubicBezTo>
                  <a:cubicBezTo>
                    <a:pt x="36" y="35"/>
                    <a:pt x="36" y="35"/>
                    <a:pt x="36" y="35"/>
                  </a:cubicBezTo>
                  <a:cubicBezTo>
                    <a:pt x="35" y="34"/>
                    <a:pt x="28" y="25"/>
                    <a:pt x="24" y="21"/>
                  </a:cubicBezTo>
                  <a:cubicBezTo>
                    <a:pt x="17" y="12"/>
                    <a:pt x="9" y="2"/>
                    <a:pt x="8" y="1"/>
                  </a:cubicBezTo>
                  <a:cubicBezTo>
                    <a:pt x="7" y="0"/>
                    <a:pt x="7" y="0"/>
                    <a:pt x="6" y="0"/>
                  </a:cubicBezTo>
                  <a:cubicBezTo>
                    <a:pt x="6" y="0"/>
                    <a:pt x="6" y="0"/>
                    <a:pt x="6" y="2"/>
                  </a:cubicBezTo>
                  <a:cubicBezTo>
                    <a:pt x="5" y="38"/>
                    <a:pt x="5" y="38"/>
                    <a:pt x="5" y="38"/>
                  </a:cubicBezTo>
                  <a:cubicBezTo>
                    <a:pt x="5" y="44"/>
                    <a:pt x="5" y="45"/>
                    <a:pt x="3" y="46"/>
                  </a:cubicBezTo>
                  <a:cubicBezTo>
                    <a:pt x="3" y="46"/>
                    <a:pt x="2" y="46"/>
                    <a:pt x="1" y="46"/>
                  </a:cubicBezTo>
                  <a:cubicBezTo>
                    <a:pt x="1" y="46"/>
                    <a:pt x="0" y="46"/>
                    <a:pt x="0" y="47"/>
                  </a:cubicBezTo>
                  <a:cubicBezTo>
                    <a:pt x="0" y="47"/>
                    <a:pt x="1" y="47"/>
                    <a:pt x="1" y="47"/>
                  </a:cubicBezTo>
                  <a:cubicBezTo>
                    <a:pt x="4" y="47"/>
                    <a:pt x="7" y="47"/>
                    <a:pt x="7" y="47"/>
                  </a:cubicBezTo>
                  <a:cubicBezTo>
                    <a:pt x="8" y="47"/>
                    <a:pt x="10" y="47"/>
                    <a:pt x="14" y="47"/>
                  </a:cubicBezTo>
                  <a:cubicBezTo>
                    <a:pt x="14" y="47"/>
                    <a:pt x="15" y="47"/>
                    <a:pt x="15" y="47"/>
                  </a:cubicBezTo>
                  <a:cubicBezTo>
                    <a:pt x="15" y="46"/>
                    <a:pt x="14" y="46"/>
                    <a:pt x="14" y="46"/>
                  </a:cubicBezTo>
                  <a:cubicBezTo>
                    <a:pt x="13" y="46"/>
                    <a:pt x="12" y="46"/>
                    <a:pt x="11" y="46"/>
                  </a:cubicBezTo>
                  <a:cubicBezTo>
                    <a:pt x="10" y="45"/>
                    <a:pt x="9" y="44"/>
                    <a:pt x="9" y="39"/>
                  </a:cubicBezTo>
                  <a:lnTo>
                    <a:pt x="9" y="13"/>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81" name="Freeform 331"/>
            <p:cNvSpPr>
              <a:spLocks/>
            </p:cNvSpPr>
            <p:nvPr/>
          </p:nvSpPr>
          <p:spPr bwMode="gray">
            <a:xfrm>
              <a:off x="2292350" y="-568325"/>
              <a:ext cx="100013" cy="176212"/>
            </a:xfrm>
            <a:custGeom>
              <a:avLst/>
              <a:gdLst>
                <a:gd name="T0" fmla="*/ 6 w 27"/>
                <a:gd name="T1" fmla="*/ 29 h 47"/>
                <a:gd name="T2" fmla="*/ 5 w 27"/>
                <a:gd name="T3" fmla="*/ 42 h 47"/>
                <a:gd name="T4" fmla="*/ 4 w 27"/>
                <a:gd name="T5" fmla="*/ 46 h 47"/>
                <a:gd name="T6" fmla="*/ 2 w 27"/>
                <a:gd name="T7" fmla="*/ 46 h 47"/>
                <a:gd name="T8" fmla="*/ 1 w 27"/>
                <a:gd name="T9" fmla="*/ 47 h 47"/>
                <a:gd name="T10" fmla="*/ 2 w 27"/>
                <a:gd name="T11" fmla="*/ 47 h 47"/>
                <a:gd name="T12" fmla="*/ 9 w 27"/>
                <a:gd name="T13" fmla="*/ 47 h 47"/>
                <a:gd name="T14" fmla="*/ 23 w 27"/>
                <a:gd name="T15" fmla="*/ 47 h 47"/>
                <a:gd name="T16" fmla="*/ 26 w 27"/>
                <a:gd name="T17" fmla="*/ 46 h 47"/>
                <a:gd name="T18" fmla="*/ 27 w 27"/>
                <a:gd name="T19" fmla="*/ 39 h 47"/>
                <a:gd name="T20" fmla="*/ 26 w 27"/>
                <a:gd name="T21" fmla="*/ 38 h 47"/>
                <a:gd name="T22" fmla="*/ 26 w 27"/>
                <a:gd name="T23" fmla="*/ 39 h 47"/>
                <a:gd name="T24" fmla="*/ 23 w 27"/>
                <a:gd name="T25" fmla="*/ 43 h 47"/>
                <a:gd name="T26" fmla="*/ 19 w 27"/>
                <a:gd name="T27" fmla="*/ 44 h 47"/>
                <a:gd name="T28" fmla="*/ 12 w 27"/>
                <a:gd name="T29" fmla="*/ 39 h 47"/>
                <a:gd name="T30" fmla="*/ 12 w 27"/>
                <a:gd name="T31" fmla="*/ 29 h 47"/>
                <a:gd name="T32" fmla="*/ 12 w 27"/>
                <a:gd name="T33" fmla="*/ 24 h 47"/>
                <a:gd name="T34" fmla="*/ 13 w 27"/>
                <a:gd name="T35" fmla="*/ 24 h 47"/>
                <a:gd name="T36" fmla="*/ 20 w 27"/>
                <a:gd name="T37" fmla="*/ 24 h 47"/>
                <a:gd name="T38" fmla="*/ 23 w 27"/>
                <a:gd name="T39" fmla="*/ 26 h 47"/>
                <a:gd name="T40" fmla="*/ 23 w 27"/>
                <a:gd name="T41" fmla="*/ 29 h 47"/>
                <a:gd name="T42" fmla="*/ 24 w 27"/>
                <a:gd name="T43" fmla="*/ 29 h 47"/>
                <a:gd name="T44" fmla="*/ 24 w 27"/>
                <a:gd name="T45" fmla="*/ 28 h 47"/>
                <a:gd name="T46" fmla="*/ 24 w 27"/>
                <a:gd name="T47" fmla="*/ 24 h 47"/>
                <a:gd name="T48" fmla="*/ 25 w 27"/>
                <a:gd name="T49" fmla="*/ 19 h 47"/>
                <a:gd name="T50" fmla="*/ 24 w 27"/>
                <a:gd name="T51" fmla="*/ 19 h 47"/>
                <a:gd name="T52" fmla="*/ 23 w 27"/>
                <a:gd name="T53" fmla="*/ 20 h 47"/>
                <a:gd name="T54" fmla="*/ 21 w 27"/>
                <a:gd name="T55" fmla="*/ 21 h 47"/>
                <a:gd name="T56" fmla="*/ 13 w 27"/>
                <a:gd name="T57" fmla="*/ 21 h 47"/>
                <a:gd name="T58" fmla="*/ 12 w 27"/>
                <a:gd name="T59" fmla="*/ 20 h 47"/>
                <a:gd name="T60" fmla="*/ 12 w 27"/>
                <a:gd name="T61" fmla="*/ 4 h 47"/>
                <a:gd name="T62" fmla="*/ 13 w 27"/>
                <a:gd name="T63" fmla="*/ 4 h 47"/>
                <a:gd name="T64" fmla="*/ 20 w 27"/>
                <a:gd name="T65" fmla="*/ 4 h 47"/>
                <a:gd name="T66" fmla="*/ 24 w 27"/>
                <a:gd name="T67" fmla="*/ 6 h 47"/>
                <a:gd name="T68" fmla="*/ 24 w 27"/>
                <a:gd name="T69" fmla="*/ 9 h 47"/>
                <a:gd name="T70" fmla="*/ 24 w 27"/>
                <a:gd name="T71" fmla="*/ 9 h 47"/>
                <a:gd name="T72" fmla="*/ 25 w 27"/>
                <a:gd name="T73" fmla="*/ 9 h 47"/>
                <a:gd name="T74" fmla="*/ 25 w 27"/>
                <a:gd name="T75" fmla="*/ 5 h 47"/>
                <a:gd name="T76" fmla="*/ 26 w 27"/>
                <a:gd name="T77" fmla="*/ 1 h 47"/>
                <a:gd name="T78" fmla="*/ 25 w 27"/>
                <a:gd name="T79" fmla="*/ 0 h 47"/>
                <a:gd name="T80" fmla="*/ 24 w 27"/>
                <a:gd name="T81" fmla="*/ 0 h 47"/>
                <a:gd name="T82" fmla="*/ 22 w 27"/>
                <a:gd name="T83" fmla="*/ 1 h 47"/>
                <a:gd name="T84" fmla="*/ 9 w 27"/>
                <a:gd name="T85" fmla="*/ 1 h 47"/>
                <a:gd name="T86" fmla="*/ 1 w 27"/>
                <a:gd name="T87" fmla="*/ 1 h 47"/>
                <a:gd name="T88" fmla="*/ 0 w 27"/>
                <a:gd name="T89" fmla="*/ 1 h 47"/>
                <a:gd name="T90" fmla="*/ 1 w 27"/>
                <a:gd name="T91" fmla="*/ 2 h 47"/>
                <a:gd name="T92" fmla="*/ 3 w 27"/>
                <a:gd name="T93" fmla="*/ 2 h 47"/>
                <a:gd name="T94" fmla="*/ 6 w 27"/>
                <a:gd name="T95" fmla="*/ 5 h 47"/>
                <a:gd name="T96" fmla="*/ 6 w 27"/>
                <a:gd name="T97" fmla="*/ 18 h 47"/>
                <a:gd name="T98" fmla="*/ 6 w 27"/>
                <a:gd name="T99"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 h="47">
                  <a:moveTo>
                    <a:pt x="6" y="29"/>
                  </a:moveTo>
                  <a:cubicBezTo>
                    <a:pt x="6" y="35"/>
                    <a:pt x="6" y="40"/>
                    <a:pt x="5" y="42"/>
                  </a:cubicBezTo>
                  <a:cubicBezTo>
                    <a:pt x="5" y="44"/>
                    <a:pt x="5" y="46"/>
                    <a:pt x="4" y="46"/>
                  </a:cubicBezTo>
                  <a:cubicBezTo>
                    <a:pt x="3" y="46"/>
                    <a:pt x="3" y="46"/>
                    <a:pt x="2" y="46"/>
                  </a:cubicBezTo>
                  <a:cubicBezTo>
                    <a:pt x="1" y="46"/>
                    <a:pt x="1" y="46"/>
                    <a:pt x="1" y="47"/>
                  </a:cubicBezTo>
                  <a:cubicBezTo>
                    <a:pt x="1" y="47"/>
                    <a:pt x="1" y="47"/>
                    <a:pt x="2" y="47"/>
                  </a:cubicBezTo>
                  <a:cubicBezTo>
                    <a:pt x="4" y="47"/>
                    <a:pt x="8" y="47"/>
                    <a:pt x="9" y="47"/>
                  </a:cubicBezTo>
                  <a:cubicBezTo>
                    <a:pt x="12" y="47"/>
                    <a:pt x="15" y="47"/>
                    <a:pt x="23" y="47"/>
                  </a:cubicBezTo>
                  <a:cubicBezTo>
                    <a:pt x="25" y="47"/>
                    <a:pt x="26" y="47"/>
                    <a:pt x="26" y="46"/>
                  </a:cubicBezTo>
                  <a:cubicBezTo>
                    <a:pt x="26" y="45"/>
                    <a:pt x="27" y="40"/>
                    <a:pt x="27" y="39"/>
                  </a:cubicBezTo>
                  <a:cubicBezTo>
                    <a:pt x="27" y="38"/>
                    <a:pt x="27" y="38"/>
                    <a:pt x="26" y="38"/>
                  </a:cubicBezTo>
                  <a:cubicBezTo>
                    <a:pt x="26" y="38"/>
                    <a:pt x="26" y="38"/>
                    <a:pt x="26" y="39"/>
                  </a:cubicBezTo>
                  <a:cubicBezTo>
                    <a:pt x="25" y="41"/>
                    <a:pt x="25" y="43"/>
                    <a:pt x="23" y="43"/>
                  </a:cubicBezTo>
                  <a:cubicBezTo>
                    <a:pt x="22" y="44"/>
                    <a:pt x="20" y="44"/>
                    <a:pt x="19" y="44"/>
                  </a:cubicBezTo>
                  <a:cubicBezTo>
                    <a:pt x="13" y="44"/>
                    <a:pt x="12" y="43"/>
                    <a:pt x="12" y="39"/>
                  </a:cubicBezTo>
                  <a:cubicBezTo>
                    <a:pt x="12" y="37"/>
                    <a:pt x="12" y="31"/>
                    <a:pt x="12" y="29"/>
                  </a:cubicBezTo>
                  <a:cubicBezTo>
                    <a:pt x="12" y="24"/>
                    <a:pt x="12" y="24"/>
                    <a:pt x="12" y="24"/>
                  </a:cubicBezTo>
                  <a:cubicBezTo>
                    <a:pt x="12" y="24"/>
                    <a:pt x="12" y="24"/>
                    <a:pt x="13" y="24"/>
                  </a:cubicBezTo>
                  <a:cubicBezTo>
                    <a:pt x="14" y="24"/>
                    <a:pt x="19" y="24"/>
                    <a:pt x="20" y="24"/>
                  </a:cubicBezTo>
                  <a:cubicBezTo>
                    <a:pt x="22" y="24"/>
                    <a:pt x="23" y="25"/>
                    <a:pt x="23" y="26"/>
                  </a:cubicBezTo>
                  <a:cubicBezTo>
                    <a:pt x="23" y="27"/>
                    <a:pt x="23" y="28"/>
                    <a:pt x="23" y="29"/>
                  </a:cubicBezTo>
                  <a:cubicBezTo>
                    <a:pt x="23" y="29"/>
                    <a:pt x="23" y="29"/>
                    <a:pt x="24" y="29"/>
                  </a:cubicBezTo>
                  <a:cubicBezTo>
                    <a:pt x="24" y="29"/>
                    <a:pt x="24" y="29"/>
                    <a:pt x="24" y="28"/>
                  </a:cubicBezTo>
                  <a:cubicBezTo>
                    <a:pt x="24" y="28"/>
                    <a:pt x="24" y="25"/>
                    <a:pt x="24" y="24"/>
                  </a:cubicBezTo>
                  <a:cubicBezTo>
                    <a:pt x="24" y="21"/>
                    <a:pt x="25" y="20"/>
                    <a:pt x="25" y="19"/>
                  </a:cubicBezTo>
                  <a:cubicBezTo>
                    <a:pt x="25" y="19"/>
                    <a:pt x="25" y="19"/>
                    <a:pt x="24" y="19"/>
                  </a:cubicBezTo>
                  <a:cubicBezTo>
                    <a:pt x="24" y="19"/>
                    <a:pt x="24" y="19"/>
                    <a:pt x="23" y="20"/>
                  </a:cubicBezTo>
                  <a:cubicBezTo>
                    <a:pt x="23" y="20"/>
                    <a:pt x="22" y="21"/>
                    <a:pt x="21" y="21"/>
                  </a:cubicBezTo>
                  <a:cubicBezTo>
                    <a:pt x="20" y="21"/>
                    <a:pt x="14" y="21"/>
                    <a:pt x="13" y="21"/>
                  </a:cubicBezTo>
                  <a:cubicBezTo>
                    <a:pt x="12" y="21"/>
                    <a:pt x="12" y="21"/>
                    <a:pt x="12" y="20"/>
                  </a:cubicBezTo>
                  <a:cubicBezTo>
                    <a:pt x="12" y="4"/>
                    <a:pt x="12" y="4"/>
                    <a:pt x="12" y="4"/>
                  </a:cubicBezTo>
                  <a:cubicBezTo>
                    <a:pt x="12" y="4"/>
                    <a:pt x="12" y="4"/>
                    <a:pt x="13" y="4"/>
                  </a:cubicBezTo>
                  <a:cubicBezTo>
                    <a:pt x="14" y="4"/>
                    <a:pt x="19" y="4"/>
                    <a:pt x="20" y="4"/>
                  </a:cubicBezTo>
                  <a:cubicBezTo>
                    <a:pt x="23" y="4"/>
                    <a:pt x="23" y="5"/>
                    <a:pt x="24" y="6"/>
                  </a:cubicBezTo>
                  <a:cubicBezTo>
                    <a:pt x="24" y="7"/>
                    <a:pt x="24" y="8"/>
                    <a:pt x="24" y="9"/>
                  </a:cubicBezTo>
                  <a:cubicBezTo>
                    <a:pt x="24" y="9"/>
                    <a:pt x="24" y="9"/>
                    <a:pt x="24" y="9"/>
                  </a:cubicBezTo>
                  <a:cubicBezTo>
                    <a:pt x="25" y="9"/>
                    <a:pt x="25" y="9"/>
                    <a:pt x="25" y="9"/>
                  </a:cubicBezTo>
                  <a:cubicBezTo>
                    <a:pt x="25" y="8"/>
                    <a:pt x="25" y="5"/>
                    <a:pt x="25" y="5"/>
                  </a:cubicBezTo>
                  <a:cubicBezTo>
                    <a:pt x="25" y="2"/>
                    <a:pt x="26" y="1"/>
                    <a:pt x="26" y="1"/>
                  </a:cubicBezTo>
                  <a:cubicBezTo>
                    <a:pt x="26" y="0"/>
                    <a:pt x="25" y="0"/>
                    <a:pt x="25" y="0"/>
                  </a:cubicBezTo>
                  <a:cubicBezTo>
                    <a:pt x="25" y="0"/>
                    <a:pt x="25" y="0"/>
                    <a:pt x="24" y="0"/>
                  </a:cubicBezTo>
                  <a:cubicBezTo>
                    <a:pt x="24" y="0"/>
                    <a:pt x="23" y="1"/>
                    <a:pt x="22" y="1"/>
                  </a:cubicBezTo>
                  <a:cubicBezTo>
                    <a:pt x="21" y="1"/>
                    <a:pt x="11" y="1"/>
                    <a:pt x="9" y="1"/>
                  </a:cubicBezTo>
                  <a:cubicBezTo>
                    <a:pt x="8" y="1"/>
                    <a:pt x="4" y="1"/>
                    <a:pt x="1" y="1"/>
                  </a:cubicBezTo>
                  <a:cubicBezTo>
                    <a:pt x="1" y="1"/>
                    <a:pt x="0" y="1"/>
                    <a:pt x="0" y="1"/>
                  </a:cubicBezTo>
                  <a:cubicBezTo>
                    <a:pt x="0" y="2"/>
                    <a:pt x="1" y="2"/>
                    <a:pt x="1" y="2"/>
                  </a:cubicBezTo>
                  <a:cubicBezTo>
                    <a:pt x="2" y="2"/>
                    <a:pt x="3" y="2"/>
                    <a:pt x="3" y="2"/>
                  </a:cubicBezTo>
                  <a:cubicBezTo>
                    <a:pt x="5" y="2"/>
                    <a:pt x="5" y="3"/>
                    <a:pt x="6" y="5"/>
                  </a:cubicBezTo>
                  <a:cubicBezTo>
                    <a:pt x="6" y="7"/>
                    <a:pt x="6" y="9"/>
                    <a:pt x="6" y="18"/>
                  </a:cubicBezTo>
                  <a:lnTo>
                    <a:pt x="6" y="29"/>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82" name="Freeform 332"/>
            <p:cNvSpPr>
              <a:spLocks/>
            </p:cNvSpPr>
            <p:nvPr/>
          </p:nvSpPr>
          <p:spPr bwMode="gray">
            <a:xfrm>
              <a:off x="2430463" y="-568325"/>
              <a:ext cx="82550" cy="179387"/>
            </a:xfrm>
            <a:custGeom>
              <a:avLst/>
              <a:gdLst>
                <a:gd name="T0" fmla="*/ 9 w 22"/>
                <a:gd name="T1" fmla="*/ 48 h 48"/>
                <a:gd name="T2" fmla="*/ 17 w 22"/>
                <a:gd name="T3" fmla="*/ 46 h 48"/>
                <a:gd name="T4" fmla="*/ 22 w 22"/>
                <a:gd name="T5" fmla="*/ 35 h 48"/>
                <a:gd name="T6" fmla="*/ 14 w 22"/>
                <a:gd name="T7" fmla="*/ 19 h 48"/>
                <a:gd name="T8" fmla="*/ 12 w 22"/>
                <a:gd name="T9" fmla="*/ 18 h 48"/>
                <a:gd name="T10" fmla="*/ 7 w 22"/>
                <a:gd name="T11" fmla="*/ 9 h 48"/>
                <a:gd name="T12" fmla="*/ 13 w 22"/>
                <a:gd name="T13" fmla="*/ 3 h 48"/>
                <a:gd name="T14" fmla="*/ 19 w 22"/>
                <a:gd name="T15" fmla="*/ 6 h 48"/>
                <a:gd name="T16" fmla="*/ 20 w 22"/>
                <a:gd name="T17" fmla="*/ 10 h 48"/>
                <a:gd name="T18" fmla="*/ 21 w 22"/>
                <a:gd name="T19" fmla="*/ 11 h 48"/>
                <a:gd name="T20" fmla="*/ 21 w 22"/>
                <a:gd name="T21" fmla="*/ 9 h 48"/>
                <a:gd name="T22" fmla="*/ 21 w 22"/>
                <a:gd name="T23" fmla="*/ 1 h 48"/>
                <a:gd name="T24" fmla="*/ 21 w 22"/>
                <a:gd name="T25" fmla="*/ 1 h 48"/>
                <a:gd name="T26" fmla="*/ 14 w 22"/>
                <a:gd name="T27" fmla="*/ 0 h 48"/>
                <a:gd name="T28" fmla="*/ 2 w 22"/>
                <a:gd name="T29" fmla="*/ 11 h 48"/>
                <a:gd name="T30" fmla="*/ 9 w 22"/>
                <a:gd name="T31" fmla="*/ 26 h 48"/>
                <a:gd name="T32" fmla="*/ 12 w 22"/>
                <a:gd name="T33" fmla="*/ 28 h 48"/>
                <a:gd name="T34" fmla="*/ 17 w 22"/>
                <a:gd name="T35" fmla="*/ 38 h 48"/>
                <a:gd name="T36" fmla="*/ 10 w 22"/>
                <a:gd name="T37" fmla="*/ 45 h 48"/>
                <a:gd name="T38" fmla="*/ 2 w 22"/>
                <a:gd name="T39" fmla="*/ 39 h 48"/>
                <a:gd name="T40" fmla="*/ 2 w 22"/>
                <a:gd name="T41" fmla="*/ 36 h 48"/>
                <a:gd name="T42" fmla="*/ 1 w 22"/>
                <a:gd name="T43" fmla="*/ 35 h 48"/>
                <a:gd name="T44" fmla="*/ 1 w 22"/>
                <a:gd name="T45" fmla="*/ 36 h 48"/>
                <a:gd name="T46" fmla="*/ 0 w 22"/>
                <a:gd name="T47" fmla="*/ 44 h 48"/>
                <a:gd name="T48" fmla="*/ 1 w 22"/>
                <a:gd name="T49" fmla="*/ 47 h 48"/>
                <a:gd name="T50" fmla="*/ 9 w 22"/>
                <a:gd name="T5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8">
                  <a:moveTo>
                    <a:pt x="9" y="48"/>
                  </a:moveTo>
                  <a:cubicBezTo>
                    <a:pt x="12" y="48"/>
                    <a:pt x="15" y="48"/>
                    <a:pt x="17" y="46"/>
                  </a:cubicBezTo>
                  <a:cubicBezTo>
                    <a:pt x="21" y="43"/>
                    <a:pt x="22" y="38"/>
                    <a:pt x="22" y="35"/>
                  </a:cubicBezTo>
                  <a:cubicBezTo>
                    <a:pt x="22" y="29"/>
                    <a:pt x="20" y="25"/>
                    <a:pt x="14" y="19"/>
                  </a:cubicBezTo>
                  <a:cubicBezTo>
                    <a:pt x="12" y="18"/>
                    <a:pt x="12" y="18"/>
                    <a:pt x="12" y="18"/>
                  </a:cubicBezTo>
                  <a:cubicBezTo>
                    <a:pt x="8" y="14"/>
                    <a:pt x="7" y="12"/>
                    <a:pt x="7" y="9"/>
                  </a:cubicBezTo>
                  <a:cubicBezTo>
                    <a:pt x="7" y="5"/>
                    <a:pt x="9" y="3"/>
                    <a:pt x="13" y="3"/>
                  </a:cubicBezTo>
                  <a:cubicBezTo>
                    <a:pt x="16" y="3"/>
                    <a:pt x="18" y="4"/>
                    <a:pt x="19" y="6"/>
                  </a:cubicBezTo>
                  <a:cubicBezTo>
                    <a:pt x="20" y="7"/>
                    <a:pt x="20" y="9"/>
                    <a:pt x="20" y="10"/>
                  </a:cubicBezTo>
                  <a:cubicBezTo>
                    <a:pt x="20" y="10"/>
                    <a:pt x="20" y="11"/>
                    <a:pt x="21" y="11"/>
                  </a:cubicBezTo>
                  <a:cubicBezTo>
                    <a:pt x="21" y="11"/>
                    <a:pt x="21" y="10"/>
                    <a:pt x="21" y="9"/>
                  </a:cubicBezTo>
                  <a:cubicBezTo>
                    <a:pt x="21" y="4"/>
                    <a:pt x="21" y="2"/>
                    <a:pt x="21" y="1"/>
                  </a:cubicBezTo>
                  <a:cubicBezTo>
                    <a:pt x="21" y="1"/>
                    <a:pt x="21" y="1"/>
                    <a:pt x="21" y="1"/>
                  </a:cubicBezTo>
                  <a:cubicBezTo>
                    <a:pt x="19" y="0"/>
                    <a:pt x="17" y="0"/>
                    <a:pt x="14" y="0"/>
                  </a:cubicBezTo>
                  <a:cubicBezTo>
                    <a:pt x="6" y="0"/>
                    <a:pt x="2" y="5"/>
                    <a:pt x="2" y="11"/>
                  </a:cubicBezTo>
                  <a:cubicBezTo>
                    <a:pt x="2" y="16"/>
                    <a:pt x="4" y="21"/>
                    <a:pt x="9" y="26"/>
                  </a:cubicBezTo>
                  <a:cubicBezTo>
                    <a:pt x="12" y="28"/>
                    <a:pt x="12" y="28"/>
                    <a:pt x="12" y="28"/>
                  </a:cubicBezTo>
                  <a:cubicBezTo>
                    <a:pt x="16" y="32"/>
                    <a:pt x="17" y="35"/>
                    <a:pt x="17" y="38"/>
                  </a:cubicBezTo>
                  <a:cubicBezTo>
                    <a:pt x="17" y="41"/>
                    <a:pt x="15" y="45"/>
                    <a:pt x="10" y="45"/>
                  </a:cubicBezTo>
                  <a:cubicBezTo>
                    <a:pt x="7" y="45"/>
                    <a:pt x="4" y="43"/>
                    <a:pt x="2" y="39"/>
                  </a:cubicBezTo>
                  <a:cubicBezTo>
                    <a:pt x="2" y="38"/>
                    <a:pt x="2" y="37"/>
                    <a:pt x="2" y="36"/>
                  </a:cubicBezTo>
                  <a:cubicBezTo>
                    <a:pt x="2" y="35"/>
                    <a:pt x="2" y="35"/>
                    <a:pt x="1" y="35"/>
                  </a:cubicBezTo>
                  <a:cubicBezTo>
                    <a:pt x="1" y="35"/>
                    <a:pt x="1" y="35"/>
                    <a:pt x="1" y="36"/>
                  </a:cubicBezTo>
                  <a:cubicBezTo>
                    <a:pt x="1" y="37"/>
                    <a:pt x="0" y="41"/>
                    <a:pt x="0" y="44"/>
                  </a:cubicBezTo>
                  <a:cubicBezTo>
                    <a:pt x="0" y="46"/>
                    <a:pt x="1" y="46"/>
                    <a:pt x="1" y="47"/>
                  </a:cubicBezTo>
                  <a:cubicBezTo>
                    <a:pt x="4" y="48"/>
                    <a:pt x="6" y="48"/>
                    <a:pt x="9" y="48"/>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83" name="Freeform 333"/>
            <p:cNvSpPr>
              <a:spLocks/>
            </p:cNvSpPr>
            <p:nvPr/>
          </p:nvSpPr>
          <p:spPr bwMode="gray">
            <a:xfrm>
              <a:off x="2557463" y="-568325"/>
              <a:ext cx="82550" cy="179387"/>
            </a:xfrm>
            <a:custGeom>
              <a:avLst/>
              <a:gdLst>
                <a:gd name="T0" fmla="*/ 8 w 22"/>
                <a:gd name="T1" fmla="*/ 48 h 48"/>
                <a:gd name="T2" fmla="*/ 17 w 22"/>
                <a:gd name="T3" fmla="*/ 46 h 48"/>
                <a:gd name="T4" fmla="*/ 22 w 22"/>
                <a:gd name="T5" fmla="*/ 35 h 48"/>
                <a:gd name="T6" fmla="*/ 13 w 22"/>
                <a:gd name="T7" fmla="*/ 19 h 48"/>
                <a:gd name="T8" fmla="*/ 11 w 22"/>
                <a:gd name="T9" fmla="*/ 18 h 48"/>
                <a:gd name="T10" fmla="*/ 6 w 22"/>
                <a:gd name="T11" fmla="*/ 9 h 48"/>
                <a:gd name="T12" fmla="*/ 12 w 22"/>
                <a:gd name="T13" fmla="*/ 3 h 48"/>
                <a:gd name="T14" fmla="*/ 18 w 22"/>
                <a:gd name="T15" fmla="*/ 6 h 48"/>
                <a:gd name="T16" fmla="*/ 19 w 22"/>
                <a:gd name="T17" fmla="*/ 10 h 48"/>
                <a:gd name="T18" fmla="*/ 20 w 22"/>
                <a:gd name="T19" fmla="*/ 11 h 48"/>
                <a:gd name="T20" fmla="*/ 20 w 22"/>
                <a:gd name="T21" fmla="*/ 9 h 48"/>
                <a:gd name="T22" fmla="*/ 21 w 22"/>
                <a:gd name="T23" fmla="*/ 1 h 48"/>
                <a:gd name="T24" fmla="*/ 20 w 22"/>
                <a:gd name="T25" fmla="*/ 1 h 48"/>
                <a:gd name="T26" fmla="*/ 13 w 22"/>
                <a:gd name="T27" fmla="*/ 0 h 48"/>
                <a:gd name="T28" fmla="*/ 1 w 22"/>
                <a:gd name="T29" fmla="*/ 11 h 48"/>
                <a:gd name="T30" fmla="*/ 8 w 22"/>
                <a:gd name="T31" fmla="*/ 26 h 48"/>
                <a:gd name="T32" fmla="*/ 11 w 22"/>
                <a:gd name="T33" fmla="*/ 28 h 48"/>
                <a:gd name="T34" fmla="*/ 16 w 22"/>
                <a:gd name="T35" fmla="*/ 38 h 48"/>
                <a:gd name="T36" fmla="*/ 9 w 22"/>
                <a:gd name="T37" fmla="*/ 45 h 48"/>
                <a:gd name="T38" fmla="*/ 2 w 22"/>
                <a:gd name="T39" fmla="*/ 39 h 48"/>
                <a:gd name="T40" fmla="*/ 1 w 22"/>
                <a:gd name="T41" fmla="*/ 36 h 48"/>
                <a:gd name="T42" fmla="*/ 1 w 22"/>
                <a:gd name="T43" fmla="*/ 35 h 48"/>
                <a:gd name="T44" fmla="*/ 0 w 22"/>
                <a:gd name="T45" fmla="*/ 36 h 48"/>
                <a:gd name="T46" fmla="*/ 0 w 22"/>
                <a:gd name="T47" fmla="*/ 44 h 48"/>
                <a:gd name="T48" fmla="*/ 1 w 22"/>
                <a:gd name="T49" fmla="*/ 47 h 48"/>
                <a:gd name="T50" fmla="*/ 8 w 22"/>
                <a:gd name="T5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8">
                  <a:moveTo>
                    <a:pt x="8" y="48"/>
                  </a:moveTo>
                  <a:cubicBezTo>
                    <a:pt x="11" y="48"/>
                    <a:pt x="14" y="48"/>
                    <a:pt x="17" y="46"/>
                  </a:cubicBezTo>
                  <a:cubicBezTo>
                    <a:pt x="20" y="43"/>
                    <a:pt x="22" y="38"/>
                    <a:pt x="22" y="35"/>
                  </a:cubicBezTo>
                  <a:cubicBezTo>
                    <a:pt x="22" y="29"/>
                    <a:pt x="19" y="25"/>
                    <a:pt x="13" y="19"/>
                  </a:cubicBezTo>
                  <a:cubicBezTo>
                    <a:pt x="11" y="18"/>
                    <a:pt x="11" y="18"/>
                    <a:pt x="11" y="18"/>
                  </a:cubicBezTo>
                  <a:cubicBezTo>
                    <a:pt x="7" y="14"/>
                    <a:pt x="6" y="12"/>
                    <a:pt x="6" y="9"/>
                  </a:cubicBezTo>
                  <a:cubicBezTo>
                    <a:pt x="6" y="5"/>
                    <a:pt x="8" y="3"/>
                    <a:pt x="12" y="3"/>
                  </a:cubicBezTo>
                  <a:cubicBezTo>
                    <a:pt x="16" y="3"/>
                    <a:pt x="17" y="4"/>
                    <a:pt x="18" y="6"/>
                  </a:cubicBezTo>
                  <a:cubicBezTo>
                    <a:pt x="19" y="7"/>
                    <a:pt x="19" y="9"/>
                    <a:pt x="19" y="10"/>
                  </a:cubicBezTo>
                  <a:cubicBezTo>
                    <a:pt x="19" y="10"/>
                    <a:pt x="19" y="11"/>
                    <a:pt x="20" y="11"/>
                  </a:cubicBezTo>
                  <a:cubicBezTo>
                    <a:pt x="20" y="11"/>
                    <a:pt x="20" y="10"/>
                    <a:pt x="20" y="9"/>
                  </a:cubicBezTo>
                  <a:cubicBezTo>
                    <a:pt x="20" y="4"/>
                    <a:pt x="21" y="2"/>
                    <a:pt x="21" y="1"/>
                  </a:cubicBezTo>
                  <a:cubicBezTo>
                    <a:pt x="21" y="1"/>
                    <a:pt x="20" y="1"/>
                    <a:pt x="20" y="1"/>
                  </a:cubicBezTo>
                  <a:cubicBezTo>
                    <a:pt x="18" y="0"/>
                    <a:pt x="16" y="0"/>
                    <a:pt x="13" y="0"/>
                  </a:cubicBezTo>
                  <a:cubicBezTo>
                    <a:pt x="6" y="0"/>
                    <a:pt x="1" y="5"/>
                    <a:pt x="1" y="11"/>
                  </a:cubicBezTo>
                  <a:cubicBezTo>
                    <a:pt x="1" y="16"/>
                    <a:pt x="3" y="21"/>
                    <a:pt x="8" y="26"/>
                  </a:cubicBezTo>
                  <a:cubicBezTo>
                    <a:pt x="11" y="28"/>
                    <a:pt x="11" y="28"/>
                    <a:pt x="11" y="28"/>
                  </a:cubicBezTo>
                  <a:cubicBezTo>
                    <a:pt x="15" y="32"/>
                    <a:pt x="16" y="35"/>
                    <a:pt x="16" y="38"/>
                  </a:cubicBezTo>
                  <a:cubicBezTo>
                    <a:pt x="16" y="41"/>
                    <a:pt x="14" y="45"/>
                    <a:pt x="9" y="45"/>
                  </a:cubicBezTo>
                  <a:cubicBezTo>
                    <a:pt x="6" y="45"/>
                    <a:pt x="3" y="43"/>
                    <a:pt x="2" y="39"/>
                  </a:cubicBezTo>
                  <a:cubicBezTo>
                    <a:pt x="1" y="38"/>
                    <a:pt x="1" y="37"/>
                    <a:pt x="1" y="36"/>
                  </a:cubicBezTo>
                  <a:cubicBezTo>
                    <a:pt x="1" y="35"/>
                    <a:pt x="1" y="35"/>
                    <a:pt x="1" y="35"/>
                  </a:cubicBezTo>
                  <a:cubicBezTo>
                    <a:pt x="0" y="35"/>
                    <a:pt x="0" y="35"/>
                    <a:pt x="0" y="36"/>
                  </a:cubicBezTo>
                  <a:cubicBezTo>
                    <a:pt x="0" y="37"/>
                    <a:pt x="0" y="41"/>
                    <a:pt x="0" y="44"/>
                  </a:cubicBezTo>
                  <a:cubicBezTo>
                    <a:pt x="0" y="46"/>
                    <a:pt x="0" y="46"/>
                    <a:pt x="1" y="47"/>
                  </a:cubicBezTo>
                  <a:cubicBezTo>
                    <a:pt x="3" y="48"/>
                    <a:pt x="5" y="48"/>
                    <a:pt x="8" y="48"/>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84" name="Freeform 334"/>
            <p:cNvSpPr>
              <a:spLocks/>
            </p:cNvSpPr>
            <p:nvPr/>
          </p:nvSpPr>
          <p:spPr bwMode="gray">
            <a:xfrm>
              <a:off x="2749550" y="-568325"/>
              <a:ext cx="82550" cy="179387"/>
            </a:xfrm>
            <a:custGeom>
              <a:avLst/>
              <a:gdLst>
                <a:gd name="T0" fmla="*/ 9 w 22"/>
                <a:gd name="T1" fmla="*/ 48 h 48"/>
                <a:gd name="T2" fmla="*/ 17 w 22"/>
                <a:gd name="T3" fmla="*/ 46 h 48"/>
                <a:gd name="T4" fmla="*/ 22 w 22"/>
                <a:gd name="T5" fmla="*/ 35 h 48"/>
                <a:gd name="T6" fmla="*/ 13 w 22"/>
                <a:gd name="T7" fmla="*/ 19 h 48"/>
                <a:gd name="T8" fmla="*/ 12 w 22"/>
                <a:gd name="T9" fmla="*/ 18 h 48"/>
                <a:gd name="T10" fmla="*/ 6 w 22"/>
                <a:gd name="T11" fmla="*/ 9 h 48"/>
                <a:gd name="T12" fmla="*/ 13 w 22"/>
                <a:gd name="T13" fmla="*/ 3 h 48"/>
                <a:gd name="T14" fmla="*/ 18 w 22"/>
                <a:gd name="T15" fmla="*/ 6 h 48"/>
                <a:gd name="T16" fmla="*/ 20 w 22"/>
                <a:gd name="T17" fmla="*/ 10 h 48"/>
                <a:gd name="T18" fmla="*/ 20 w 22"/>
                <a:gd name="T19" fmla="*/ 11 h 48"/>
                <a:gd name="T20" fmla="*/ 21 w 22"/>
                <a:gd name="T21" fmla="*/ 9 h 48"/>
                <a:gd name="T22" fmla="*/ 21 w 22"/>
                <a:gd name="T23" fmla="*/ 1 h 48"/>
                <a:gd name="T24" fmla="*/ 20 w 22"/>
                <a:gd name="T25" fmla="*/ 1 h 48"/>
                <a:gd name="T26" fmla="*/ 13 w 22"/>
                <a:gd name="T27" fmla="*/ 0 h 48"/>
                <a:gd name="T28" fmla="*/ 1 w 22"/>
                <a:gd name="T29" fmla="*/ 11 h 48"/>
                <a:gd name="T30" fmla="*/ 9 w 22"/>
                <a:gd name="T31" fmla="*/ 26 h 48"/>
                <a:gd name="T32" fmla="*/ 11 w 22"/>
                <a:gd name="T33" fmla="*/ 28 h 48"/>
                <a:gd name="T34" fmla="*/ 16 w 22"/>
                <a:gd name="T35" fmla="*/ 38 h 48"/>
                <a:gd name="T36" fmla="*/ 9 w 22"/>
                <a:gd name="T37" fmla="*/ 45 h 48"/>
                <a:gd name="T38" fmla="*/ 2 w 22"/>
                <a:gd name="T39" fmla="*/ 39 h 48"/>
                <a:gd name="T40" fmla="*/ 1 w 22"/>
                <a:gd name="T41" fmla="*/ 36 h 48"/>
                <a:gd name="T42" fmla="*/ 1 w 22"/>
                <a:gd name="T43" fmla="*/ 35 h 48"/>
                <a:gd name="T44" fmla="*/ 0 w 22"/>
                <a:gd name="T45" fmla="*/ 36 h 48"/>
                <a:gd name="T46" fmla="*/ 0 w 22"/>
                <a:gd name="T47" fmla="*/ 44 h 48"/>
                <a:gd name="T48" fmla="*/ 1 w 22"/>
                <a:gd name="T49" fmla="*/ 47 h 48"/>
                <a:gd name="T50" fmla="*/ 9 w 22"/>
                <a:gd name="T5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 h="48">
                  <a:moveTo>
                    <a:pt x="9" y="48"/>
                  </a:moveTo>
                  <a:cubicBezTo>
                    <a:pt x="11" y="48"/>
                    <a:pt x="14" y="48"/>
                    <a:pt x="17" y="46"/>
                  </a:cubicBezTo>
                  <a:cubicBezTo>
                    <a:pt x="21" y="43"/>
                    <a:pt x="22" y="38"/>
                    <a:pt x="22" y="35"/>
                  </a:cubicBezTo>
                  <a:cubicBezTo>
                    <a:pt x="22" y="29"/>
                    <a:pt x="20" y="25"/>
                    <a:pt x="13" y="19"/>
                  </a:cubicBezTo>
                  <a:cubicBezTo>
                    <a:pt x="12" y="18"/>
                    <a:pt x="12" y="18"/>
                    <a:pt x="12" y="18"/>
                  </a:cubicBezTo>
                  <a:cubicBezTo>
                    <a:pt x="7" y="14"/>
                    <a:pt x="6" y="12"/>
                    <a:pt x="6" y="9"/>
                  </a:cubicBezTo>
                  <a:cubicBezTo>
                    <a:pt x="6" y="5"/>
                    <a:pt x="9" y="3"/>
                    <a:pt x="13" y="3"/>
                  </a:cubicBezTo>
                  <a:cubicBezTo>
                    <a:pt x="16" y="3"/>
                    <a:pt x="17" y="4"/>
                    <a:pt x="18" y="6"/>
                  </a:cubicBezTo>
                  <a:cubicBezTo>
                    <a:pt x="19" y="7"/>
                    <a:pt x="20" y="9"/>
                    <a:pt x="20" y="10"/>
                  </a:cubicBezTo>
                  <a:cubicBezTo>
                    <a:pt x="20" y="10"/>
                    <a:pt x="20" y="11"/>
                    <a:pt x="20" y="11"/>
                  </a:cubicBezTo>
                  <a:cubicBezTo>
                    <a:pt x="21" y="11"/>
                    <a:pt x="21" y="10"/>
                    <a:pt x="21" y="9"/>
                  </a:cubicBezTo>
                  <a:cubicBezTo>
                    <a:pt x="21" y="4"/>
                    <a:pt x="21" y="2"/>
                    <a:pt x="21" y="1"/>
                  </a:cubicBezTo>
                  <a:cubicBezTo>
                    <a:pt x="21" y="1"/>
                    <a:pt x="21" y="1"/>
                    <a:pt x="20" y="1"/>
                  </a:cubicBezTo>
                  <a:cubicBezTo>
                    <a:pt x="19" y="0"/>
                    <a:pt x="17" y="0"/>
                    <a:pt x="13" y="0"/>
                  </a:cubicBezTo>
                  <a:cubicBezTo>
                    <a:pt x="6" y="0"/>
                    <a:pt x="1" y="5"/>
                    <a:pt x="1" y="11"/>
                  </a:cubicBezTo>
                  <a:cubicBezTo>
                    <a:pt x="1" y="16"/>
                    <a:pt x="3" y="21"/>
                    <a:pt x="9" y="26"/>
                  </a:cubicBezTo>
                  <a:cubicBezTo>
                    <a:pt x="11" y="28"/>
                    <a:pt x="11" y="28"/>
                    <a:pt x="11" y="28"/>
                  </a:cubicBezTo>
                  <a:cubicBezTo>
                    <a:pt x="16" y="32"/>
                    <a:pt x="16" y="35"/>
                    <a:pt x="16" y="38"/>
                  </a:cubicBezTo>
                  <a:cubicBezTo>
                    <a:pt x="16" y="41"/>
                    <a:pt x="14" y="45"/>
                    <a:pt x="9" y="45"/>
                  </a:cubicBezTo>
                  <a:cubicBezTo>
                    <a:pt x="6" y="45"/>
                    <a:pt x="3" y="43"/>
                    <a:pt x="2" y="39"/>
                  </a:cubicBezTo>
                  <a:cubicBezTo>
                    <a:pt x="2" y="38"/>
                    <a:pt x="1" y="37"/>
                    <a:pt x="1" y="36"/>
                  </a:cubicBezTo>
                  <a:cubicBezTo>
                    <a:pt x="1" y="35"/>
                    <a:pt x="1" y="35"/>
                    <a:pt x="1" y="35"/>
                  </a:cubicBezTo>
                  <a:cubicBezTo>
                    <a:pt x="0" y="35"/>
                    <a:pt x="0" y="35"/>
                    <a:pt x="0" y="36"/>
                  </a:cubicBezTo>
                  <a:cubicBezTo>
                    <a:pt x="0" y="37"/>
                    <a:pt x="0" y="41"/>
                    <a:pt x="0" y="44"/>
                  </a:cubicBezTo>
                  <a:cubicBezTo>
                    <a:pt x="0" y="46"/>
                    <a:pt x="0" y="46"/>
                    <a:pt x="1" y="47"/>
                  </a:cubicBezTo>
                  <a:cubicBezTo>
                    <a:pt x="3" y="48"/>
                    <a:pt x="6" y="48"/>
                    <a:pt x="9" y="48"/>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85" name="Freeform 335"/>
            <p:cNvSpPr>
              <a:spLocks/>
            </p:cNvSpPr>
            <p:nvPr/>
          </p:nvSpPr>
          <p:spPr bwMode="gray">
            <a:xfrm>
              <a:off x="2865438" y="-568325"/>
              <a:ext cx="138113" cy="179387"/>
            </a:xfrm>
            <a:custGeom>
              <a:avLst/>
              <a:gdLst>
                <a:gd name="T0" fmla="*/ 25 w 37"/>
                <a:gd name="T1" fmla="*/ 48 h 48"/>
                <a:gd name="T2" fmla="*/ 34 w 37"/>
                <a:gd name="T3" fmla="*/ 47 h 48"/>
                <a:gd name="T4" fmla="*/ 36 w 37"/>
                <a:gd name="T5" fmla="*/ 45 h 48"/>
                <a:gd name="T6" fmla="*/ 37 w 37"/>
                <a:gd name="T7" fmla="*/ 37 h 48"/>
                <a:gd name="T8" fmla="*/ 36 w 37"/>
                <a:gd name="T9" fmla="*/ 36 h 48"/>
                <a:gd name="T10" fmla="*/ 36 w 37"/>
                <a:gd name="T11" fmla="*/ 37 h 48"/>
                <a:gd name="T12" fmla="*/ 34 w 37"/>
                <a:gd name="T13" fmla="*/ 41 h 48"/>
                <a:gd name="T14" fmla="*/ 24 w 37"/>
                <a:gd name="T15" fmla="*/ 45 h 48"/>
                <a:gd name="T16" fmla="*/ 8 w 37"/>
                <a:gd name="T17" fmla="*/ 23 h 48"/>
                <a:gd name="T18" fmla="*/ 12 w 37"/>
                <a:gd name="T19" fmla="*/ 7 h 48"/>
                <a:gd name="T20" fmla="*/ 22 w 37"/>
                <a:gd name="T21" fmla="*/ 3 h 48"/>
                <a:gd name="T22" fmla="*/ 33 w 37"/>
                <a:gd name="T23" fmla="*/ 7 h 48"/>
                <a:gd name="T24" fmla="*/ 35 w 37"/>
                <a:gd name="T25" fmla="*/ 12 h 48"/>
                <a:gd name="T26" fmla="*/ 36 w 37"/>
                <a:gd name="T27" fmla="*/ 14 h 48"/>
                <a:gd name="T28" fmla="*/ 36 w 37"/>
                <a:gd name="T29" fmla="*/ 12 h 48"/>
                <a:gd name="T30" fmla="*/ 36 w 37"/>
                <a:gd name="T31" fmla="*/ 5 h 48"/>
                <a:gd name="T32" fmla="*/ 37 w 37"/>
                <a:gd name="T33" fmla="*/ 2 h 48"/>
                <a:gd name="T34" fmla="*/ 36 w 37"/>
                <a:gd name="T35" fmla="*/ 1 h 48"/>
                <a:gd name="T36" fmla="*/ 31 w 37"/>
                <a:gd name="T37" fmla="*/ 0 h 48"/>
                <a:gd name="T38" fmla="*/ 23 w 37"/>
                <a:gd name="T39" fmla="*/ 0 h 48"/>
                <a:gd name="T40" fmla="*/ 6 w 37"/>
                <a:gd name="T41" fmla="*/ 6 h 48"/>
                <a:gd name="T42" fmla="*/ 0 w 37"/>
                <a:gd name="T43" fmla="*/ 23 h 48"/>
                <a:gd name="T44" fmla="*/ 7 w 37"/>
                <a:gd name="T45" fmla="*/ 41 h 48"/>
                <a:gd name="T46" fmla="*/ 25 w 37"/>
                <a:gd name="T4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 h="48">
                  <a:moveTo>
                    <a:pt x="25" y="48"/>
                  </a:moveTo>
                  <a:cubicBezTo>
                    <a:pt x="28" y="48"/>
                    <a:pt x="32" y="48"/>
                    <a:pt x="34" y="47"/>
                  </a:cubicBezTo>
                  <a:cubicBezTo>
                    <a:pt x="35" y="46"/>
                    <a:pt x="35" y="46"/>
                    <a:pt x="36" y="45"/>
                  </a:cubicBezTo>
                  <a:cubicBezTo>
                    <a:pt x="36" y="43"/>
                    <a:pt x="37" y="37"/>
                    <a:pt x="37" y="37"/>
                  </a:cubicBezTo>
                  <a:cubicBezTo>
                    <a:pt x="37" y="36"/>
                    <a:pt x="37" y="36"/>
                    <a:pt x="36" y="36"/>
                  </a:cubicBezTo>
                  <a:cubicBezTo>
                    <a:pt x="36" y="36"/>
                    <a:pt x="36" y="36"/>
                    <a:pt x="36" y="37"/>
                  </a:cubicBezTo>
                  <a:cubicBezTo>
                    <a:pt x="35" y="38"/>
                    <a:pt x="35" y="40"/>
                    <a:pt x="34" y="41"/>
                  </a:cubicBezTo>
                  <a:cubicBezTo>
                    <a:pt x="32" y="44"/>
                    <a:pt x="29" y="45"/>
                    <a:pt x="24" y="45"/>
                  </a:cubicBezTo>
                  <a:cubicBezTo>
                    <a:pt x="17" y="45"/>
                    <a:pt x="8" y="37"/>
                    <a:pt x="8" y="23"/>
                  </a:cubicBezTo>
                  <a:cubicBezTo>
                    <a:pt x="8" y="17"/>
                    <a:pt x="9" y="11"/>
                    <a:pt x="12" y="7"/>
                  </a:cubicBezTo>
                  <a:cubicBezTo>
                    <a:pt x="15" y="4"/>
                    <a:pt x="18" y="3"/>
                    <a:pt x="22" y="3"/>
                  </a:cubicBezTo>
                  <a:cubicBezTo>
                    <a:pt x="27" y="3"/>
                    <a:pt x="31" y="4"/>
                    <a:pt x="33" y="7"/>
                  </a:cubicBezTo>
                  <a:cubicBezTo>
                    <a:pt x="34" y="8"/>
                    <a:pt x="35" y="10"/>
                    <a:pt x="35" y="12"/>
                  </a:cubicBezTo>
                  <a:cubicBezTo>
                    <a:pt x="35" y="13"/>
                    <a:pt x="35" y="14"/>
                    <a:pt x="36" y="14"/>
                  </a:cubicBezTo>
                  <a:cubicBezTo>
                    <a:pt x="36" y="14"/>
                    <a:pt x="36" y="13"/>
                    <a:pt x="36" y="12"/>
                  </a:cubicBezTo>
                  <a:cubicBezTo>
                    <a:pt x="36" y="11"/>
                    <a:pt x="36" y="8"/>
                    <a:pt x="36" y="5"/>
                  </a:cubicBezTo>
                  <a:cubicBezTo>
                    <a:pt x="36" y="3"/>
                    <a:pt x="37" y="3"/>
                    <a:pt x="37" y="2"/>
                  </a:cubicBezTo>
                  <a:cubicBezTo>
                    <a:pt x="37" y="2"/>
                    <a:pt x="36" y="1"/>
                    <a:pt x="36" y="1"/>
                  </a:cubicBezTo>
                  <a:cubicBezTo>
                    <a:pt x="34" y="1"/>
                    <a:pt x="33" y="1"/>
                    <a:pt x="31" y="0"/>
                  </a:cubicBezTo>
                  <a:cubicBezTo>
                    <a:pt x="28" y="0"/>
                    <a:pt x="26" y="0"/>
                    <a:pt x="23" y="0"/>
                  </a:cubicBezTo>
                  <a:cubicBezTo>
                    <a:pt x="15" y="0"/>
                    <a:pt x="10" y="2"/>
                    <a:pt x="6" y="6"/>
                  </a:cubicBezTo>
                  <a:cubicBezTo>
                    <a:pt x="1" y="12"/>
                    <a:pt x="0" y="19"/>
                    <a:pt x="0" y="23"/>
                  </a:cubicBezTo>
                  <a:cubicBezTo>
                    <a:pt x="0" y="29"/>
                    <a:pt x="2" y="36"/>
                    <a:pt x="7" y="41"/>
                  </a:cubicBezTo>
                  <a:cubicBezTo>
                    <a:pt x="12" y="46"/>
                    <a:pt x="18" y="48"/>
                    <a:pt x="25" y="48"/>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86" name="Freeform 336"/>
            <p:cNvSpPr>
              <a:spLocks/>
            </p:cNvSpPr>
            <p:nvPr/>
          </p:nvSpPr>
          <p:spPr bwMode="gray">
            <a:xfrm>
              <a:off x="3033713" y="-565150"/>
              <a:ext cx="169863" cy="173037"/>
            </a:xfrm>
            <a:custGeom>
              <a:avLst/>
              <a:gdLst>
                <a:gd name="T0" fmla="*/ 12 w 45"/>
                <a:gd name="T1" fmla="*/ 19 h 46"/>
                <a:gd name="T2" fmla="*/ 12 w 45"/>
                <a:gd name="T3" fmla="*/ 19 h 46"/>
                <a:gd name="T4" fmla="*/ 12 w 45"/>
                <a:gd name="T5" fmla="*/ 17 h 46"/>
                <a:gd name="T6" fmla="*/ 12 w 45"/>
                <a:gd name="T7" fmla="*/ 4 h 46"/>
                <a:gd name="T8" fmla="*/ 14 w 45"/>
                <a:gd name="T9" fmla="*/ 1 h 46"/>
                <a:gd name="T10" fmla="*/ 16 w 45"/>
                <a:gd name="T11" fmla="*/ 1 h 46"/>
                <a:gd name="T12" fmla="*/ 17 w 45"/>
                <a:gd name="T13" fmla="*/ 0 h 46"/>
                <a:gd name="T14" fmla="*/ 16 w 45"/>
                <a:gd name="T15" fmla="*/ 0 h 46"/>
                <a:gd name="T16" fmla="*/ 9 w 45"/>
                <a:gd name="T17" fmla="*/ 0 h 46"/>
                <a:gd name="T18" fmla="*/ 1 w 45"/>
                <a:gd name="T19" fmla="*/ 0 h 46"/>
                <a:gd name="T20" fmla="*/ 0 w 45"/>
                <a:gd name="T21" fmla="*/ 0 h 46"/>
                <a:gd name="T22" fmla="*/ 1 w 45"/>
                <a:gd name="T23" fmla="*/ 1 h 46"/>
                <a:gd name="T24" fmla="*/ 3 w 45"/>
                <a:gd name="T25" fmla="*/ 1 h 46"/>
                <a:gd name="T26" fmla="*/ 5 w 45"/>
                <a:gd name="T27" fmla="*/ 4 h 46"/>
                <a:gd name="T28" fmla="*/ 6 w 45"/>
                <a:gd name="T29" fmla="*/ 17 h 46"/>
                <a:gd name="T30" fmla="*/ 6 w 45"/>
                <a:gd name="T31" fmla="*/ 28 h 46"/>
                <a:gd name="T32" fmla="*/ 5 w 45"/>
                <a:gd name="T33" fmla="*/ 41 h 46"/>
                <a:gd name="T34" fmla="*/ 4 w 45"/>
                <a:gd name="T35" fmla="*/ 45 h 46"/>
                <a:gd name="T36" fmla="*/ 2 w 45"/>
                <a:gd name="T37" fmla="*/ 45 h 46"/>
                <a:gd name="T38" fmla="*/ 1 w 45"/>
                <a:gd name="T39" fmla="*/ 46 h 46"/>
                <a:gd name="T40" fmla="*/ 2 w 45"/>
                <a:gd name="T41" fmla="*/ 46 h 46"/>
                <a:gd name="T42" fmla="*/ 9 w 45"/>
                <a:gd name="T43" fmla="*/ 46 h 46"/>
                <a:gd name="T44" fmla="*/ 17 w 45"/>
                <a:gd name="T45" fmla="*/ 46 h 46"/>
                <a:gd name="T46" fmla="*/ 18 w 45"/>
                <a:gd name="T47" fmla="*/ 46 h 46"/>
                <a:gd name="T48" fmla="*/ 17 w 45"/>
                <a:gd name="T49" fmla="*/ 45 h 46"/>
                <a:gd name="T50" fmla="*/ 14 w 45"/>
                <a:gd name="T51" fmla="*/ 45 h 46"/>
                <a:gd name="T52" fmla="*/ 12 w 45"/>
                <a:gd name="T53" fmla="*/ 42 h 46"/>
                <a:gd name="T54" fmla="*/ 12 w 45"/>
                <a:gd name="T55" fmla="*/ 28 h 46"/>
                <a:gd name="T56" fmla="*/ 12 w 45"/>
                <a:gd name="T57" fmla="*/ 23 h 46"/>
                <a:gd name="T58" fmla="*/ 12 w 45"/>
                <a:gd name="T59" fmla="*/ 23 h 46"/>
                <a:gd name="T60" fmla="*/ 32 w 45"/>
                <a:gd name="T61" fmla="*/ 23 h 46"/>
                <a:gd name="T62" fmla="*/ 33 w 45"/>
                <a:gd name="T63" fmla="*/ 23 h 46"/>
                <a:gd name="T64" fmla="*/ 33 w 45"/>
                <a:gd name="T65" fmla="*/ 28 h 46"/>
                <a:gd name="T66" fmla="*/ 32 w 45"/>
                <a:gd name="T67" fmla="*/ 41 h 46"/>
                <a:gd name="T68" fmla="*/ 31 w 45"/>
                <a:gd name="T69" fmla="*/ 45 h 46"/>
                <a:gd name="T70" fmla="*/ 29 w 45"/>
                <a:gd name="T71" fmla="*/ 45 h 46"/>
                <a:gd name="T72" fmla="*/ 28 w 45"/>
                <a:gd name="T73" fmla="*/ 46 h 46"/>
                <a:gd name="T74" fmla="*/ 29 w 45"/>
                <a:gd name="T75" fmla="*/ 46 h 46"/>
                <a:gd name="T76" fmla="*/ 36 w 45"/>
                <a:gd name="T77" fmla="*/ 46 h 46"/>
                <a:gd name="T78" fmla="*/ 44 w 45"/>
                <a:gd name="T79" fmla="*/ 46 h 46"/>
                <a:gd name="T80" fmla="*/ 45 w 45"/>
                <a:gd name="T81" fmla="*/ 46 h 46"/>
                <a:gd name="T82" fmla="*/ 44 w 45"/>
                <a:gd name="T83" fmla="*/ 45 h 46"/>
                <a:gd name="T84" fmla="*/ 42 w 45"/>
                <a:gd name="T85" fmla="*/ 45 h 46"/>
                <a:gd name="T86" fmla="*/ 40 w 45"/>
                <a:gd name="T87" fmla="*/ 42 h 46"/>
                <a:gd name="T88" fmla="*/ 39 w 45"/>
                <a:gd name="T89" fmla="*/ 28 h 46"/>
                <a:gd name="T90" fmla="*/ 39 w 45"/>
                <a:gd name="T91" fmla="*/ 17 h 46"/>
                <a:gd name="T92" fmla="*/ 39 w 45"/>
                <a:gd name="T93" fmla="*/ 4 h 46"/>
                <a:gd name="T94" fmla="*/ 41 w 45"/>
                <a:gd name="T95" fmla="*/ 1 h 46"/>
                <a:gd name="T96" fmla="*/ 43 w 45"/>
                <a:gd name="T97" fmla="*/ 1 h 46"/>
                <a:gd name="T98" fmla="*/ 44 w 45"/>
                <a:gd name="T99" fmla="*/ 0 h 46"/>
                <a:gd name="T100" fmla="*/ 43 w 45"/>
                <a:gd name="T101" fmla="*/ 0 h 46"/>
                <a:gd name="T102" fmla="*/ 36 w 45"/>
                <a:gd name="T103" fmla="*/ 0 h 46"/>
                <a:gd name="T104" fmla="*/ 29 w 45"/>
                <a:gd name="T105" fmla="*/ 0 h 46"/>
                <a:gd name="T106" fmla="*/ 27 w 45"/>
                <a:gd name="T107" fmla="*/ 0 h 46"/>
                <a:gd name="T108" fmla="*/ 28 w 45"/>
                <a:gd name="T109" fmla="*/ 1 h 46"/>
                <a:gd name="T110" fmla="*/ 30 w 45"/>
                <a:gd name="T111" fmla="*/ 1 h 46"/>
                <a:gd name="T112" fmla="*/ 33 w 45"/>
                <a:gd name="T113" fmla="*/ 4 h 46"/>
                <a:gd name="T114" fmla="*/ 33 w 45"/>
                <a:gd name="T115" fmla="*/ 17 h 46"/>
                <a:gd name="T116" fmla="*/ 33 w 45"/>
                <a:gd name="T117" fmla="*/ 19 h 46"/>
                <a:gd name="T118" fmla="*/ 32 w 45"/>
                <a:gd name="T119" fmla="*/ 19 h 46"/>
                <a:gd name="T120" fmla="*/ 12 w 45"/>
                <a:gd name="T121" fmla="*/ 1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 h="46">
                  <a:moveTo>
                    <a:pt x="12" y="19"/>
                  </a:moveTo>
                  <a:cubicBezTo>
                    <a:pt x="12" y="19"/>
                    <a:pt x="12" y="19"/>
                    <a:pt x="12" y="19"/>
                  </a:cubicBezTo>
                  <a:cubicBezTo>
                    <a:pt x="12" y="17"/>
                    <a:pt x="12" y="17"/>
                    <a:pt x="12" y="17"/>
                  </a:cubicBezTo>
                  <a:cubicBezTo>
                    <a:pt x="12" y="8"/>
                    <a:pt x="12" y="6"/>
                    <a:pt x="12" y="4"/>
                  </a:cubicBezTo>
                  <a:cubicBezTo>
                    <a:pt x="12" y="2"/>
                    <a:pt x="13" y="1"/>
                    <a:pt x="14" y="1"/>
                  </a:cubicBezTo>
                  <a:cubicBezTo>
                    <a:pt x="15" y="1"/>
                    <a:pt x="15" y="1"/>
                    <a:pt x="16" y="1"/>
                  </a:cubicBezTo>
                  <a:cubicBezTo>
                    <a:pt x="16" y="1"/>
                    <a:pt x="17" y="1"/>
                    <a:pt x="17" y="0"/>
                  </a:cubicBezTo>
                  <a:cubicBezTo>
                    <a:pt x="17" y="0"/>
                    <a:pt x="16" y="0"/>
                    <a:pt x="16" y="0"/>
                  </a:cubicBezTo>
                  <a:cubicBezTo>
                    <a:pt x="13" y="0"/>
                    <a:pt x="10" y="0"/>
                    <a:pt x="9" y="0"/>
                  </a:cubicBezTo>
                  <a:cubicBezTo>
                    <a:pt x="8" y="0"/>
                    <a:pt x="4" y="0"/>
                    <a:pt x="1" y="0"/>
                  </a:cubicBezTo>
                  <a:cubicBezTo>
                    <a:pt x="1" y="0"/>
                    <a:pt x="0" y="0"/>
                    <a:pt x="0" y="0"/>
                  </a:cubicBezTo>
                  <a:cubicBezTo>
                    <a:pt x="0" y="1"/>
                    <a:pt x="1" y="1"/>
                    <a:pt x="1" y="1"/>
                  </a:cubicBezTo>
                  <a:cubicBezTo>
                    <a:pt x="2" y="1"/>
                    <a:pt x="3" y="1"/>
                    <a:pt x="3" y="1"/>
                  </a:cubicBezTo>
                  <a:cubicBezTo>
                    <a:pt x="5" y="1"/>
                    <a:pt x="5" y="2"/>
                    <a:pt x="5" y="4"/>
                  </a:cubicBezTo>
                  <a:cubicBezTo>
                    <a:pt x="6" y="6"/>
                    <a:pt x="6" y="8"/>
                    <a:pt x="6" y="17"/>
                  </a:cubicBezTo>
                  <a:cubicBezTo>
                    <a:pt x="6" y="28"/>
                    <a:pt x="6" y="28"/>
                    <a:pt x="6" y="28"/>
                  </a:cubicBezTo>
                  <a:cubicBezTo>
                    <a:pt x="6" y="34"/>
                    <a:pt x="6" y="39"/>
                    <a:pt x="5" y="41"/>
                  </a:cubicBezTo>
                  <a:cubicBezTo>
                    <a:pt x="5" y="43"/>
                    <a:pt x="5" y="45"/>
                    <a:pt x="4" y="45"/>
                  </a:cubicBezTo>
                  <a:cubicBezTo>
                    <a:pt x="3" y="45"/>
                    <a:pt x="3" y="45"/>
                    <a:pt x="2" y="45"/>
                  </a:cubicBezTo>
                  <a:cubicBezTo>
                    <a:pt x="1" y="45"/>
                    <a:pt x="1" y="45"/>
                    <a:pt x="1" y="46"/>
                  </a:cubicBezTo>
                  <a:cubicBezTo>
                    <a:pt x="1" y="46"/>
                    <a:pt x="1" y="46"/>
                    <a:pt x="2" y="46"/>
                  </a:cubicBezTo>
                  <a:cubicBezTo>
                    <a:pt x="4" y="46"/>
                    <a:pt x="8" y="46"/>
                    <a:pt x="9" y="46"/>
                  </a:cubicBezTo>
                  <a:cubicBezTo>
                    <a:pt x="10" y="46"/>
                    <a:pt x="13" y="46"/>
                    <a:pt x="17" y="46"/>
                  </a:cubicBezTo>
                  <a:cubicBezTo>
                    <a:pt x="18" y="46"/>
                    <a:pt x="18" y="46"/>
                    <a:pt x="18" y="46"/>
                  </a:cubicBezTo>
                  <a:cubicBezTo>
                    <a:pt x="18" y="45"/>
                    <a:pt x="18" y="45"/>
                    <a:pt x="17" y="45"/>
                  </a:cubicBezTo>
                  <a:cubicBezTo>
                    <a:pt x="16" y="45"/>
                    <a:pt x="15" y="45"/>
                    <a:pt x="14" y="45"/>
                  </a:cubicBezTo>
                  <a:cubicBezTo>
                    <a:pt x="13" y="45"/>
                    <a:pt x="13" y="43"/>
                    <a:pt x="12" y="42"/>
                  </a:cubicBezTo>
                  <a:cubicBezTo>
                    <a:pt x="12" y="39"/>
                    <a:pt x="12" y="34"/>
                    <a:pt x="12" y="28"/>
                  </a:cubicBezTo>
                  <a:cubicBezTo>
                    <a:pt x="12" y="23"/>
                    <a:pt x="12" y="23"/>
                    <a:pt x="12" y="23"/>
                  </a:cubicBezTo>
                  <a:cubicBezTo>
                    <a:pt x="12" y="23"/>
                    <a:pt x="12" y="23"/>
                    <a:pt x="12" y="23"/>
                  </a:cubicBezTo>
                  <a:cubicBezTo>
                    <a:pt x="32" y="23"/>
                    <a:pt x="32" y="23"/>
                    <a:pt x="32" y="23"/>
                  </a:cubicBezTo>
                  <a:cubicBezTo>
                    <a:pt x="33" y="23"/>
                    <a:pt x="33" y="23"/>
                    <a:pt x="33" y="23"/>
                  </a:cubicBezTo>
                  <a:cubicBezTo>
                    <a:pt x="33" y="28"/>
                    <a:pt x="33" y="28"/>
                    <a:pt x="33" y="28"/>
                  </a:cubicBezTo>
                  <a:cubicBezTo>
                    <a:pt x="33" y="34"/>
                    <a:pt x="33" y="39"/>
                    <a:pt x="32" y="41"/>
                  </a:cubicBezTo>
                  <a:cubicBezTo>
                    <a:pt x="32" y="43"/>
                    <a:pt x="32" y="45"/>
                    <a:pt x="31" y="45"/>
                  </a:cubicBezTo>
                  <a:cubicBezTo>
                    <a:pt x="31" y="45"/>
                    <a:pt x="30" y="45"/>
                    <a:pt x="29" y="45"/>
                  </a:cubicBezTo>
                  <a:cubicBezTo>
                    <a:pt x="28" y="45"/>
                    <a:pt x="28" y="45"/>
                    <a:pt x="28" y="46"/>
                  </a:cubicBezTo>
                  <a:cubicBezTo>
                    <a:pt x="28" y="46"/>
                    <a:pt x="29" y="46"/>
                    <a:pt x="29" y="46"/>
                  </a:cubicBezTo>
                  <a:cubicBezTo>
                    <a:pt x="31" y="46"/>
                    <a:pt x="35" y="46"/>
                    <a:pt x="36" y="46"/>
                  </a:cubicBezTo>
                  <a:cubicBezTo>
                    <a:pt x="37" y="46"/>
                    <a:pt x="41" y="46"/>
                    <a:pt x="44" y="46"/>
                  </a:cubicBezTo>
                  <a:cubicBezTo>
                    <a:pt x="45" y="46"/>
                    <a:pt x="45" y="46"/>
                    <a:pt x="45" y="46"/>
                  </a:cubicBezTo>
                  <a:cubicBezTo>
                    <a:pt x="45" y="45"/>
                    <a:pt x="45" y="45"/>
                    <a:pt x="44" y="45"/>
                  </a:cubicBezTo>
                  <a:cubicBezTo>
                    <a:pt x="44" y="45"/>
                    <a:pt x="42" y="45"/>
                    <a:pt x="42" y="45"/>
                  </a:cubicBezTo>
                  <a:cubicBezTo>
                    <a:pt x="40" y="45"/>
                    <a:pt x="40" y="43"/>
                    <a:pt x="40" y="42"/>
                  </a:cubicBezTo>
                  <a:cubicBezTo>
                    <a:pt x="39" y="39"/>
                    <a:pt x="39" y="34"/>
                    <a:pt x="39" y="28"/>
                  </a:cubicBezTo>
                  <a:cubicBezTo>
                    <a:pt x="39" y="17"/>
                    <a:pt x="39" y="17"/>
                    <a:pt x="39" y="17"/>
                  </a:cubicBezTo>
                  <a:cubicBezTo>
                    <a:pt x="39" y="8"/>
                    <a:pt x="39" y="6"/>
                    <a:pt x="39" y="4"/>
                  </a:cubicBezTo>
                  <a:cubicBezTo>
                    <a:pt x="40" y="2"/>
                    <a:pt x="40" y="1"/>
                    <a:pt x="41" y="1"/>
                  </a:cubicBezTo>
                  <a:cubicBezTo>
                    <a:pt x="42" y="1"/>
                    <a:pt x="42" y="1"/>
                    <a:pt x="43" y="1"/>
                  </a:cubicBezTo>
                  <a:cubicBezTo>
                    <a:pt x="44" y="1"/>
                    <a:pt x="44" y="1"/>
                    <a:pt x="44" y="0"/>
                  </a:cubicBezTo>
                  <a:cubicBezTo>
                    <a:pt x="44" y="0"/>
                    <a:pt x="43" y="0"/>
                    <a:pt x="43" y="0"/>
                  </a:cubicBezTo>
                  <a:cubicBezTo>
                    <a:pt x="41" y="0"/>
                    <a:pt x="37" y="0"/>
                    <a:pt x="36" y="0"/>
                  </a:cubicBezTo>
                  <a:cubicBezTo>
                    <a:pt x="35" y="0"/>
                    <a:pt x="31" y="0"/>
                    <a:pt x="29" y="0"/>
                  </a:cubicBezTo>
                  <a:cubicBezTo>
                    <a:pt x="28" y="0"/>
                    <a:pt x="27" y="0"/>
                    <a:pt x="27" y="0"/>
                  </a:cubicBezTo>
                  <a:cubicBezTo>
                    <a:pt x="27" y="1"/>
                    <a:pt x="28" y="1"/>
                    <a:pt x="28" y="1"/>
                  </a:cubicBezTo>
                  <a:cubicBezTo>
                    <a:pt x="29" y="1"/>
                    <a:pt x="30" y="1"/>
                    <a:pt x="30" y="1"/>
                  </a:cubicBezTo>
                  <a:cubicBezTo>
                    <a:pt x="32" y="1"/>
                    <a:pt x="33" y="2"/>
                    <a:pt x="33" y="4"/>
                  </a:cubicBezTo>
                  <a:cubicBezTo>
                    <a:pt x="33" y="6"/>
                    <a:pt x="33" y="8"/>
                    <a:pt x="33" y="17"/>
                  </a:cubicBezTo>
                  <a:cubicBezTo>
                    <a:pt x="33" y="19"/>
                    <a:pt x="33" y="19"/>
                    <a:pt x="33" y="19"/>
                  </a:cubicBezTo>
                  <a:cubicBezTo>
                    <a:pt x="33" y="19"/>
                    <a:pt x="33" y="19"/>
                    <a:pt x="32" y="19"/>
                  </a:cubicBezTo>
                  <a:lnTo>
                    <a:pt x="12" y="19"/>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87" name="Freeform 337"/>
            <p:cNvSpPr>
              <a:spLocks noEditPoints="1"/>
            </p:cNvSpPr>
            <p:nvPr/>
          </p:nvSpPr>
          <p:spPr bwMode="gray">
            <a:xfrm>
              <a:off x="3233738" y="-568325"/>
              <a:ext cx="160338" cy="179387"/>
            </a:xfrm>
            <a:custGeom>
              <a:avLst/>
              <a:gdLst>
                <a:gd name="T0" fmla="*/ 22 w 43"/>
                <a:gd name="T1" fmla="*/ 48 h 48"/>
                <a:gd name="T2" fmla="*/ 43 w 43"/>
                <a:gd name="T3" fmla="*/ 23 h 48"/>
                <a:gd name="T4" fmla="*/ 22 w 43"/>
                <a:gd name="T5" fmla="*/ 0 h 48"/>
                <a:gd name="T6" fmla="*/ 0 w 43"/>
                <a:gd name="T7" fmla="*/ 24 h 48"/>
                <a:gd name="T8" fmla="*/ 22 w 43"/>
                <a:gd name="T9" fmla="*/ 48 h 48"/>
                <a:gd name="T10" fmla="*/ 24 w 43"/>
                <a:gd name="T11" fmla="*/ 45 h 48"/>
                <a:gd name="T12" fmla="*/ 8 w 43"/>
                <a:gd name="T13" fmla="*/ 22 h 48"/>
                <a:gd name="T14" fmla="*/ 21 w 43"/>
                <a:gd name="T15" fmla="*/ 3 h 48"/>
                <a:gd name="T16" fmla="*/ 36 w 43"/>
                <a:gd name="T17" fmla="*/ 25 h 48"/>
                <a:gd name="T18" fmla="*/ 24 w 43"/>
                <a:gd name="T19" fmla="*/ 4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8">
                  <a:moveTo>
                    <a:pt x="22" y="48"/>
                  </a:moveTo>
                  <a:cubicBezTo>
                    <a:pt x="35" y="48"/>
                    <a:pt x="43" y="37"/>
                    <a:pt x="43" y="23"/>
                  </a:cubicBezTo>
                  <a:cubicBezTo>
                    <a:pt x="43" y="9"/>
                    <a:pt x="35" y="0"/>
                    <a:pt x="22" y="0"/>
                  </a:cubicBezTo>
                  <a:cubicBezTo>
                    <a:pt x="6" y="0"/>
                    <a:pt x="0" y="13"/>
                    <a:pt x="0" y="24"/>
                  </a:cubicBezTo>
                  <a:cubicBezTo>
                    <a:pt x="0" y="35"/>
                    <a:pt x="7" y="48"/>
                    <a:pt x="22" y="48"/>
                  </a:cubicBezTo>
                  <a:moveTo>
                    <a:pt x="24" y="45"/>
                  </a:moveTo>
                  <a:cubicBezTo>
                    <a:pt x="14" y="45"/>
                    <a:pt x="8" y="35"/>
                    <a:pt x="8" y="22"/>
                  </a:cubicBezTo>
                  <a:cubicBezTo>
                    <a:pt x="8" y="7"/>
                    <a:pt x="15" y="3"/>
                    <a:pt x="21" y="3"/>
                  </a:cubicBezTo>
                  <a:cubicBezTo>
                    <a:pt x="29" y="3"/>
                    <a:pt x="36" y="11"/>
                    <a:pt x="36" y="25"/>
                  </a:cubicBezTo>
                  <a:cubicBezTo>
                    <a:pt x="36" y="43"/>
                    <a:pt x="27" y="45"/>
                    <a:pt x="24" y="45"/>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88" name="Freeform 338"/>
            <p:cNvSpPr>
              <a:spLocks noEditPoints="1"/>
            </p:cNvSpPr>
            <p:nvPr/>
          </p:nvSpPr>
          <p:spPr bwMode="gray">
            <a:xfrm>
              <a:off x="3427413" y="-568325"/>
              <a:ext cx="158750" cy="179387"/>
            </a:xfrm>
            <a:custGeom>
              <a:avLst/>
              <a:gdLst>
                <a:gd name="T0" fmla="*/ 21 w 42"/>
                <a:gd name="T1" fmla="*/ 48 h 48"/>
                <a:gd name="T2" fmla="*/ 42 w 42"/>
                <a:gd name="T3" fmla="*/ 23 h 48"/>
                <a:gd name="T4" fmla="*/ 21 w 42"/>
                <a:gd name="T5" fmla="*/ 0 h 48"/>
                <a:gd name="T6" fmla="*/ 0 w 42"/>
                <a:gd name="T7" fmla="*/ 24 h 48"/>
                <a:gd name="T8" fmla="*/ 21 w 42"/>
                <a:gd name="T9" fmla="*/ 48 h 48"/>
                <a:gd name="T10" fmla="*/ 23 w 42"/>
                <a:gd name="T11" fmla="*/ 45 h 48"/>
                <a:gd name="T12" fmla="*/ 7 w 42"/>
                <a:gd name="T13" fmla="*/ 22 h 48"/>
                <a:gd name="T14" fmla="*/ 20 w 42"/>
                <a:gd name="T15" fmla="*/ 3 h 48"/>
                <a:gd name="T16" fmla="*/ 35 w 42"/>
                <a:gd name="T17" fmla="*/ 25 h 48"/>
                <a:gd name="T18" fmla="*/ 23 w 42"/>
                <a:gd name="T19" fmla="*/ 4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48">
                  <a:moveTo>
                    <a:pt x="21" y="48"/>
                  </a:moveTo>
                  <a:cubicBezTo>
                    <a:pt x="34" y="48"/>
                    <a:pt x="42" y="37"/>
                    <a:pt x="42" y="23"/>
                  </a:cubicBezTo>
                  <a:cubicBezTo>
                    <a:pt x="42" y="9"/>
                    <a:pt x="34" y="0"/>
                    <a:pt x="21" y="0"/>
                  </a:cubicBezTo>
                  <a:cubicBezTo>
                    <a:pt x="6" y="0"/>
                    <a:pt x="0" y="13"/>
                    <a:pt x="0" y="24"/>
                  </a:cubicBezTo>
                  <a:cubicBezTo>
                    <a:pt x="0" y="35"/>
                    <a:pt x="6" y="48"/>
                    <a:pt x="21" y="48"/>
                  </a:cubicBezTo>
                  <a:moveTo>
                    <a:pt x="23" y="45"/>
                  </a:moveTo>
                  <a:cubicBezTo>
                    <a:pt x="13" y="45"/>
                    <a:pt x="7" y="35"/>
                    <a:pt x="7" y="22"/>
                  </a:cubicBezTo>
                  <a:cubicBezTo>
                    <a:pt x="7" y="7"/>
                    <a:pt x="14" y="3"/>
                    <a:pt x="20" y="3"/>
                  </a:cubicBezTo>
                  <a:cubicBezTo>
                    <a:pt x="28" y="3"/>
                    <a:pt x="35" y="11"/>
                    <a:pt x="35" y="25"/>
                  </a:cubicBezTo>
                  <a:cubicBezTo>
                    <a:pt x="35" y="43"/>
                    <a:pt x="27" y="45"/>
                    <a:pt x="23" y="45"/>
                  </a:cubicBezTo>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sp>
          <p:nvSpPr>
            <p:cNvPr id="189" name="Freeform 339"/>
            <p:cNvSpPr>
              <a:spLocks/>
            </p:cNvSpPr>
            <p:nvPr/>
          </p:nvSpPr>
          <p:spPr bwMode="gray">
            <a:xfrm>
              <a:off x="3622675" y="-565150"/>
              <a:ext cx="101600" cy="173037"/>
            </a:xfrm>
            <a:custGeom>
              <a:avLst/>
              <a:gdLst>
                <a:gd name="T0" fmla="*/ 11 w 27"/>
                <a:gd name="T1" fmla="*/ 17 h 46"/>
                <a:gd name="T2" fmla="*/ 11 w 27"/>
                <a:gd name="T3" fmla="*/ 4 h 46"/>
                <a:gd name="T4" fmla="*/ 13 w 27"/>
                <a:gd name="T5" fmla="*/ 1 h 46"/>
                <a:gd name="T6" fmla="*/ 15 w 27"/>
                <a:gd name="T7" fmla="*/ 1 h 46"/>
                <a:gd name="T8" fmla="*/ 16 w 27"/>
                <a:gd name="T9" fmla="*/ 0 h 46"/>
                <a:gd name="T10" fmla="*/ 15 w 27"/>
                <a:gd name="T11" fmla="*/ 0 h 46"/>
                <a:gd name="T12" fmla="*/ 8 w 27"/>
                <a:gd name="T13" fmla="*/ 0 h 46"/>
                <a:gd name="T14" fmla="*/ 1 w 27"/>
                <a:gd name="T15" fmla="*/ 0 h 46"/>
                <a:gd name="T16" fmla="*/ 0 w 27"/>
                <a:gd name="T17" fmla="*/ 0 h 46"/>
                <a:gd name="T18" fmla="*/ 0 w 27"/>
                <a:gd name="T19" fmla="*/ 1 h 46"/>
                <a:gd name="T20" fmla="*/ 2 w 27"/>
                <a:gd name="T21" fmla="*/ 1 h 46"/>
                <a:gd name="T22" fmla="*/ 4 w 27"/>
                <a:gd name="T23" fmla="*/ 4 h 46"/>
                <a:gd name="T24" fmla="*/ 5 w 27"/>
                <a:gd name="T25" fmla="*/ 17 h 46"/>
                <a:gd name="T26" fmla="*/ 5 w 27"/>
                <a:gd name="T27" fmla="*/ 28 h 46"/>
                <a:gd name="T28" fmla="*/ 4 w 27"/>
                <a:gd name="T29" fmla="*/ 41 h 46"/>
                <a:gd name="T30" fmla="*/ 3 w 27"/>
                <a:gd name="T31" fmla="*/ 45 h 46"/>
                <a:gd name="T32" fmla="*/ 1 w 27"/>
                <a:gd name="T33" fmla="*/ 45 h 46"/>
                <a:gd name="T34" fmla="*/ 0 w 27"/>
                <a:gd name="T35" fmla="*/ 46 h 46"/>
                <a:gd name="T36" fmla="*/ 1 w 27"/>
                <a:gd name="T37" fmla="*/ 46 h 46"/>
                <a:gd name="T38" fmla="*/ 8 w 27"/>
                <a:gd name="T39" fmla="*/ 46 h 46"/>
                <a:gd name="T40" fmla="*/ 23 w 27"/>
                <a:gd name="T41" fmla="*/ 46 h 46"/>
                <a:gd name="T42" fmla="*/ 26 w 27"/>
                <a:gd name="T43" fmla="*/ 45 h 46"/>
                <a:gd name="T44" fmla="*/ 27 w 27"/>
                <a:gd name="T45" fmla="*/ 38 h 46"/>
                <a:gd name="T46" fmla="*/ 27 w 27"/>
                <a:gd name="T47" fmla="*/ 37 h 46"/>
                <a:gd name="T48" fmla="*/ 26 w 27"/>
                <a:gd name="T49" fmla="*/ 38 h 46"/>
                <a:gd name="T50" fmla="*/ 25 w 27"/>
                <a:gd name="T51" fmla="*/ 41 h 46"/>
                <a:gd name="T52" fmla="*/ 19 w 27"/>
                <a:gd name="T53" fmla="*/ 43 h 46"/>
                <a:gd name="T54" fmla="*/ 12 w 27"/>
                <a:gd name="T55" fmla="*/ 42 h 46"/>
                <a:gd name="T56" fmla="*/ 11 w 27"/>
                <a:gd name="T57" fmla="*/ 28 h 46"/>
                <a:gd name="T58" fmla="*/ 11 w 27"/>
                <a:gd name="T59" fmla="*/ 1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 h="46">
                  <a:moveTo>
                    <a:pt x="11" y="17"/>
                  </a:moveTo>
                  <a:cubicBezTo>
                    <a:pt x="11" y="8"/>
                    <a:pt x="11" y="6"/>
                    <a:pt x="11" y="4"/>
                  </a:cubicBezTo>
                  <a:cubicBezTo>
                    <a:pt x="11" y="2"/>
                    <a:pt x="12" y="1"/>
                    <a:pt x="13" y="1"/>
                  </a:cubicBezTo>
                  <a:cubicBezTo>
                    <a:pt x="14" y="1"/>
                    <a:pt x="15" y="1"/>
                    <a:pt x="15" y="1"/>
                  </a:cubicBezTo>
                  <a:cubicBezTo>
                    <a:pt x="16" y="1"/>
                    <a:pt x="16" y="1"/>
                    <a:pt x="16" y="0"/>
                  </a:cubicBezTo>
                  <a:cubicBezTo>
                    <a:pt x="16" y="0"/>
                    <a:pt x="16" y="0"/>
                    <a:pt x="15" y="0"/>
                  </a:cubicBezTo>
                  <a:cubicBezTo>
                    <a:pt x="13" y="0"/>
                    <a:pt x="9" y="0"/>
                    <a:pt x="8" y="0"/>
                  </a:cubicBezTo>
                  <a:cubicBezTo>
                    <a:pt x="7" y="0"/>
                    <a:pt x="3" y="0"/>
                    <a:pt x="1" y="0"/>
                  </a:cubicBezTo>
                  <a:cubicBezTo>
                    <a:pt x="0" y="0"/>
                    <a:pt x="0" y="0"/>
                    <a:pt x="0" y="0"/>
                  </a:cubicBezTo>
                  <a:cubicBezTo>
                    <a:pt x="0" y="1"/>
                    <a:pt x="0" y="1"/>
                    <a:pt x="0" y="1"/>
                  </a:cubicBezTo>
                  <a:cubicBezTo>
                    <a:pt x="1" y="1"/>
                    <a:pt x="2" y="1"/>
                    <a:pt x="2" y="1"/>
                  </a:cubicBezTo>
                  <a:cubicBezTo>
                    <a:pt x="4" y="1"/>
                    <a:pt x="4" y="2"/>
                    <a:pt x="4" y="4"/>
                  </a:cubicBezTo>
                  <a:cubicBezTo>
                    <a:pt x="5" y="6"/>
                    <a:pt x="5" y="8"/>
                    <a:pt x="5" y="17"/>
                  </a:cubicBezTo>
                  <a:cubicBezTo>
                    <a:pt x="5" y="28"/>
                    <a:pt x="5" y="28"/>
                    <a:pt x="5" y="28"/>
                  </a:cubicBezTo>
                  <a:cubicBezTo>
                    <a:pt x="5" y="34"/>
                    <a:pt x="5" y="39"/>
                    <a:pt x="4" y="41"/>
                  </a:cubicBezTo>
                  <a:cubicBezTo>
                    <a:pt x="4" y="43"/>
                    <a:pt x="4" y="45"/>
                    <a:pt x="3" y="45"/>
                  </a:cubicBezTo>
                  <a:cubicBezTo>
                    <a:pt x="2" y="45"/>
                    <a:pt x="2" y="45"/>
                    <a:pt x="1" y="45"/>
                  </a:cubicBezTo>
                  <a:cubicBezTo>
                    <a:pt x="0" y="45"/>
                    <a:pt x="0" y="45"/>
                    <a:pt x="0" y="46"/>
                  </a:cubicBezTo>
                  <a:cubicBezTo>
                    <a:pt x="0" y="46"/>
                    <a:pt x="0" y="46"/>
                    <a:pt x="1" y="46"/>
                  </a:cubicBezTo>
                  <a:cubicBezTo>
                    <a:pt x="3" y="46"/>
                    <a:pt x="7" y="46"/>
                    <a:pt x="8" y="46"/>
                  </a:cubicBezTo>
                  <a:cubicBezTo>
                    <a:pt x="12" y="46"/>
                    <a:pt x="15" y="46"/>
                    <a:pt x="23" y="46"/>
                  </a:cubicBezTo>
                  <a:cubicBezTo>
                    <a:pt x="26" y="46"/>
                    <a:pt x="26" y="46"/>
                    <a:pt x="26" y="45"/>
                  </a:cubicBezTo>
                  <a:cubicBezTo>
                    <a:pt x="27" y="43"/>
                    <a:pt x="27" y="38"/>
                    <a:pt x="27" y="38"/>
                  </a:cubicBezTo>
                  <a:cubicBezTo>
                    <a:pt x="27" y="37"/>
                    <a:pt x="27" y="37"/>
                    <a:pt x="27" y="37"/>
                  </a:cubicBezTo>
                  <a:cubicBezTo>
                    <a:pt x="26" y="37"/>
                    <a:pt x="26" y="37"/>
                    <a:pt x="26" y="38"/>
                  </a:cubicBezTo>
                  <a:cubicBezTo>
                    <a:pt x="26" y="39"/>
                    <a:pt x="25" y="40"/>
                    <a:pt x="25" y="41"/>
                  </a:cubicBezTo>
                  <a:cubicBezTo>
                    <a:pt x="23" y="43"/>
                    <a:pt x="21" y="43"/>
                    <a:pt x="19" y="43"/>
                  </a:cubicBezTo>
                  <a:cubicBezTo>
                    <a:pt x="14" y="43"/>
                    <a:pt x="13" y="43"/>
                    <a:pt x="12" y="42"/>
                  </a:cubicBezTo>
                  <a:cubicBezTo>
                    <a:pt x="11" y="41"/>
                    <a:pt x="11" y="36"/>
                    <a:pt x="11" y="28"/>
                  </a:cubicBezTo>
                  <a:lnTo>
                    <a:pt x="11" y="17"/>
                  </a:lnTo>
                  <a:close/>
                </a:path>
              </a:pathLst>
            </a:custGeom>
            <a:solidFill>
              <a:srgbClr val="1B18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black"/>
                </a:solidFill>
                <a:effectLst/>
                <a:uLnTx/>
                <a:uFillTx/>
                <a:latin typeface="Arial Narrow"/>
                <a:ea typeface="+mn-ea"/>
                <a:cs typeface="+mn-cs"/>
              </a:endParaRPr>
            </a:p>
          </p:txBody>
        </p:sp>
      </p:grpSp>
      <p:sp>
        <p:nvSpPr>
          <p:cNvPr id="2" name="Title Placeholder 1"/>
          <p:cNvSpPr>
            <a:spLocks noGrp="1"/>
          </p:cNvSpPr>
          <p:nvPr>
            <p:ph type="title"/>
          </p:nvPr>
        </p:nvSpPr>
        <p:spPr bwMode="gray">
          <a:xfrm>
            <a:off x="431800" y="512763"/>
            <a:ext cx="5616575" cy="726591"/>
          </a:xfrm>
          <a:prstGeom prst="rect">
            <a:avLst/>
          </a:prstGeom>
        </p:spPr>
        <p:txBody>
          <a:bodyPr vert="horz" lIns="0" tIns="0" rIns="0" bIns="0" rtlCol="0" anchor="t">
            <a:noAutofit/>
          </a:bodyPr>
          <a:lstStyle/>
          <a:p>
            <a:endParaRPr lang="de-DE"/>
          </a:p>
        </p:txBody>
      </p:sp>
      <p:sp>
        <p:nvSpPr>
          <p:cNvPr id="3" name="Text Placeholder 2"/>
          <p:cNvSpPr>
            <a:spLocks noGrp="1"/>
          </p:cNvSpPr>
          <p:nvPr>
            <p:ph type="body" idx="1"/>
          </p:nvPr>
        </p:nvSpPr>
        <p:spPr bwMode="gray">
          <a:xfrm>
            <a:off x="431800" y="1511300"/>
            <a:ext cx="8418264" cy="4546599"/>
          </a:xfrm>
          <a:prstGeom prst="rect">
            <a:avLst/>
          </a:prstGeom>
        </p:spPr>
        <p:txBody>
          <a:bodyPr vert="horz" lIns="0" tIns="0" rIns="216000" bIns="0" rtlCol="0">
            <a:noAutofit/>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e Placeholder 3"/>
          <p:cNvSpPr>
            <a:spLocks noGrp="1"/>
          </p:cNvSpPr>
          <p:nvPr>
            <p:ph type="dt" sz="half" idx="2"/>
          </p:nvPr>
        </p:nvSpPr>
        <p:spPr bwMode="gray">
          <a:xfrm>
            <a:off x="7463601" y="6385900"/>
            <a:ext cx="1170501" cy="360000"/>
          </a:xfrm>
          <a:prstGeom prst="rect">
            <a:avLst/>
          </a:prstGeom>
        </p:spPr>
        <p:txBody>
          <a:bodyPr vert="horz" lIns="0" tIns="0" rIns="0" bIns="0" rtlCol="0" anchor="ctr"/>
          <a:lstStyle>
            <a:lvl1pPr algn="l">
              <a:defRPr sz="10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EDB9008-1C7E-4A9D-B2A5-D35B9AD29160}"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5" name="Footer Placeholder 4"/>
          <p:cNvSpPr>
            <a:spLocks noGrp="1"/>
          </p:cNvSpPr>
          <p:nvPr>
            <p:ph type="ftr" sz="quarter" idx="3"/>
          </p:nvPr>
        </p:nvSpPr>
        <p:spPr bwMode="gray">
          <a:xfrm>
            <a:off x="4427539" y="6385900"/>
            <a:ext cx="2980500" cy="360000"/>
          </a:xfrm>
          <a:prstGeom prst="rect">
            <a:avLst/>
          </a:prstGeom>
        </p:spPr>
        <p:txBody>
          <a:bodyPr vert="horz" lIns="0" tIns="0" rIns="0" bIns="0" rtlCol="0" anchor="ctr"/>
          <a:lstStyle>
            <a:lvl1pPr algn="r">
              <a:defRPr sz="10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Slide Number Placeholder 5"/>
          <p:cNvSpPr>
            <a:spLocks noGrp="1"/>
          </p:cNvSpPr>
          <p:nvPr>
            <p:ph type="sldNum" sz="quarter" idx="4"/>
          </p:nvPr>
        </p:nvSpPr>
        <p:spPr bwMode="gray">
          <a:xfrm>
            <a:off x="8634164" y="6385900"/>
            <a:ext cx="215900" cy="360000"/>
          </a:xfrm>
          <a:prstGeom prst="rect">
            <a:avLst/>
          </a:prstGeom>
        </p:spPr>
        <p:txBody>
          <a:bodyPr vert="horz" lIns="0" tIns="0" rIns="0" bIns="0" rtlCol="0" anchor="ctr"/>
          <a:lstStyle>
            <a:lvl1pPr algn="r">
              <a:defRPr sz="1000" b="1">
                <a:solidFill>
                  <a:schemeClr val="bg2"/>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pic>
        <p:nvPicPr>
          <p:cNvPr id="9" name="Picture 8"/>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bwMode="gray">
          <a:xfrm>
            <a:off x="546768" y="6453128"/>
            <a:ext cx="911084" cy="235332"/>
          </a:xfrm>
          <a:prstGeom prst="rect">
            <a:avLst/>
          </a:prstGeom>
        </p:spPr>
      </p:pic>
      <p:grpSp>
        <p:nvGrpSpPr>
          <p:cNvPr id="210" name="Group 209"/>
          <p:cNvGrpSpPr/>
          <p:nvPr/>
        </p:nvGrpSpPr>
        <p:grpSpPr bwMode="gray">
          <a:xfrm>
            <a:off x="375428" y="-177900"/>
            <a:ext cx="8531017" cy="108000"/>
            <a:chOff x="375428" y="-177900"/>
            <a:chExt cx="8531017" cy="108000"/>
          </a:xfrm>
        </p:grpSpPr>
        <p:sp>
          <p:nvSpPr>
            <p:cNvPr id="192" name="Isosceles Triangle 191"/>
            <p:cNvSpPr/>
            <p:nvPr userDrawn="1"/>
          </p:nvSpPr>
          <p:spPr bwMode="gray">
            <a:xfrm flipV="1">
              <a:off x="375428"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93" name="Isosceles Triangle 192"/>
            <p:cNvSpPr/>
            <p:nvPr userDrawn="1"/>
          </p:nvSpPr>
          <p:spPr bwMode="gray">
            <a:xfrm flipV="1">
              <a:off x="2969441"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94" name="Isosceles Triangle 193"/>
            <p:cNvSpPr/>
            <p:nvPr userDrawn="1"/>
          </p:nvSpPr>
          <p:spPr bwMode="gray">
            <a:xfrm flipV="1">
              <a:off x="3186134"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95" name="Isosceles Triangle 194"/>
            <p:cNvSpPr/>
            <p:nvPr userDrawn="1"/>
          </p:nvSpPr>
          <p:spPr bwMode="gray">
            <a:xfrm flipV="1">
              <a:off x="4369211"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96" name="Isosceles Triangle 195"/>
            <p:cNvSpPr/>
            <p:nvPr userDrawn="1"/>
          </p:nvSpPr>
          <p:spPr bwMode="gray">
            <a:xfrm flipV="1">
              <a:off x="4588286"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97" name="Isosceles Triangle 196"/>
            <p:cNvSpPr/>
            <p:nvPr userDrawn="1"/>
          </p:nvSpPr>
          <p:spPr bwMode="gray">
            <a:xfrm flipV="1">
              <a:off x="5777088"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98" name="Isosceles Triangle 197"/>
            <p:cNvSpPr/>
            <p:nvPr userDrawn="1"/>
          </p:nvSpPr>
          <p:spPr bwMode="gray">
            <a:xfrm flipV="1">
              <a:off x="5992988"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00" name="Isosceles Triangle 199"/>
            <p:cNvSpPr/>
            <p:nvPr userDrawn="1"/>
          </p:nvSpPr>
          <p:spPr bwMode="gray">
            <a:xfrm flipV="1">
              <a:off x="8798445"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52" name="Isosceles Triangle 251"/>
            <p:cNvSpPr/>
            <p:nvPr userDrawn="1"/>
          </p:nvSpPr>
          <p:spPr bwMode="gray">
            <a:xfrm flipV="1">
              <a:off x="8584133"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90" name="Isosceles Triangle 191"/>
            <p:cNvSpPr/>
            <p:nvPr userDrawn="1"/>
          </p:nvSpPr>
          <p:spPr bwMode="gray">
            <a:xfrm flipV="1">
              <a:off x="630213"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grpSp>
      <p:grpSp>
        <p:nvGrpSpPr>
          <p:cNvPr id="237" name="Group 236"/>
          <p:cNvGrpSpPr/>
          <p:nvPr/>
        </p:nvGrpSpPr>
        <p:grpSpPr bwMode="gray">
          <a:xfrm>
            <a:off x="9180512" y="1249338"/>
            <a:ext cx="108000" cy="5078462"/>
            <a:chOff x="9180512" y="1249338"/>
            <a:chExt cx="108000" cy="5078462"/>
          </a:xfrm>
        </p:grpSpPr>
        <p:sp>
          <p:nvSpPr>
            <p:cNvPr id="229" name="Isosceles Triangle 228"/>
            <p:cNvSpPr/>
            <p:nvPr userDrawn="1"/>
          </p:nvSpPr>
          <p:spPr bwMode="gray">
            <a:xfrm rot="5400000" flipV="1">
              <a:off x="9180512" y="1249338"/>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30" name="Isosceles Triangle 229"/>
            <p:cNvSpPr/>
            <p:nvPr userDrawn="1"/>
          </p:nvSpPr>
          <p:spPr bwMode="gray">
            <a:xfrm rot="5400000" flipV="1">
              <a:off x="9180512" y="146365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31" name="Isosceles Triangle 230"/>
            <p:cNvSpPr/>
            <p:nvPr userDrawn="1"/>
          </p:nvSpPr>
          <p:spPr bwMode="gray">
            <a:xfrm rot="5400000" flipV="1">
              <a:off x="9180512" y="2834457"/>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32" name="Isosceles Triangle 231"/>
            <p:cNvSpPr/>
            <p:nvPr userDrawn="1"/>
          </p:nvSpPr>
          <p:spPr bwMode="gray">
            <a:xfrm rot="5400000" flipV="1">
              <a:off x="9180512" y="3048769"/>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33" name="Isosceles Triangle 232"/>
            <p:cNvSpPr/>
            <p:nvPr userDrawn="1"/>
          </p:nvSpPr>
          <p:spPr bwMode="gray">
            <a:xfrm rot="5400000" flipV="1">
              <a:off x="9180512" y="441799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34" name="Isosceles Triangle 233"/>
            <p:cNvSpPr/>
            <p:nvPr userDrawn="1"/>
          </p:nvSpPr>
          <p:spPr bwMode="gray">
            <a:xfrm rot="5400000" flipV="1">
              <a:off x="9180512" y="4632302"/>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35" name="Isosceles Triangle 234"/>
            <p:cNvSpPr/>
            <p:nvPr userDrawn="1"/>
          </p:nvSpPr>
          <p:spPr bwMode="gray">
            <a:xfrm rot="5400000" flipV="1">
              <a:off x="9180512" y="6003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36" name="Isosceles Triangle 235"/>
            <p:cNvSpPr/>
            <p:nvPr userDrawn="1"/>
          </p:nvSpPr>
          <p:spPr bwMode="gray">
            <a:xfrm rot="5400000" flipV="1">
              <a:off x="9180512" y="62198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grpSp>
      <p:grpSp>
        <p:nvGrpSpPr>
          <p:cNvPr id="238" name="Group 237"/>
          <p:cNvGrpSpPr/>
          <p:nvPr/>
        </p:nvGrpSpPr>
        <p:grpSpPr bwMode="gray">
          <a:xfrm flipH="1">
            <a:off x="-168174" y="1249338"/>
            <a:ext cx="108000" cy="5078462"/>
            <a:chOff x="9180512" y="1249338"/>
            <a:chExt cx="108000" cy="5078462"/>
          </a:xfrm>
        </p:grpSpPr>
        <p:sp>
          <p:nvSpPr>
            <p:cNvPr id="239" name="Isosceles Triangle 238"/>
            <p:cNvSpPr/>
            <p:nvPr userDrawn="1"/>
          </p:nvSpPr>
          <p:spPr bwMode="gray">
            <a:xfrm rot="5400000" flipV="1">
              <a:off x="9180512" y="1249338"/>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40" name="Isosceles Triangle 239"/>
            <p:cNvSpPr/>
            <p:nvPr userDrawn="1"/>
          </p:nvSpPr>
          <p:spPr bwMode="gray">
            <a:xfrm rot="5400000" flipV="1">
              <a:off x="9180512" y="146365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41" name="Isosceles Triangle 240"/>
            <p:cNvSpPr/>
            <p:nvPr userDrawn="1"/>
          </p:nvSpPr>
          <p:spPr bwMode="gray">
            <a:xfrm rot="5400000" flipV="1">
              <a:off x="9180512" y="2834457"/>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42" name="Isosceles Triangle 241"/>
            <p:cNvSpPr/>
            <p:nvPr userDrawn="1"/>
          </p:nvSpPr>
          <p:spPr bwMode="gray">
            <a:xfrm rot="5400000" flipV="1">
              <a:off x="9180512" y="3048769"/>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43" name="Isosceles Triangle 242"/>
            <p:cNvSpPr/>
            <p:nvPr userDrawn="1"/>
          </p:nvSpPr>
          <p:spPr bwMode="gray">
            <a:xfrm rot="5400000" flipV="1">
              <a:off x="9180512" y="441799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44" name="Isosceles Triangle 243"/>
            <p:cNvSpPr/>
            <p:nvPr userDrawn="1"/>
          </p:nvSpPr>
          <p:spPr bwMode="gray">
            <a:xfrm rot="5400000" flipV="1">
              <a:off x="9180512" y="4632302"/>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45" name="Isosceles Triangle 244"/>
            <p:cNvSpPr/>
            <p:nvPr userDrawn="1"/>
          </p:nvSpPr>
          <p:spPr bwMode="gray">
            <a:xfrm rot="5400000" flipV="1">
              <a:off x="9180512" y="6003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46" name="Isosceles Triangle 245"/>
            <p:cNvSpPr/>
            <p:nvPr userDrawn="1"/>
          </p:nvSpPr>
          <p:spPr bwMode="gray">
            <a:xfrm rot="5400000" flipV="1">
              <a:off x="9180512" y="62198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grpSp>
      <p:sp>
        <p:nvSpPr>
          <p:cNvPr id="277" name="Rechteck 57"/>
          <p:cNvSpPr/>
          <p:nvPr/>
        </p:nvSpPr>
        <p:spPr bwMode="gray">
          <a:xfrm rot="5400000">
            <a:off x="-2456639" y="3761926"/>
            <a:ext cx="4968000" cy="54000"/>
          </a:xfrm>
          <a:prstGeom prst="rect">
            <a:avLst/>
          </a:prstGeom>
          <a:solidFill>
            <a:srgbClr val="B1C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grpSp>
        <p:nvGrpSpPr>
          <p:cNvPr id="253" name="Group 252"/>
          <p:cNvGrpSpPr/>
          <p:nvPr/>
        </p:nvGrpSpPr>
        <p:grpSpPr bwMode="gray">
          <a:xfrm flipV="1">
            <a:off x="375428" y="6931992"/>
            <a:ext cx="8531017" cy="108000"/>
            <a:chOff x="375428" y="-177900"/>
            <a:chExt cx="8531017" cy="108000"/>
          </a:xfrm>
        </p:grpSpPr>
        <p:sp>
          <p:nvSpPr>
            <p:cNvPr id="254" name="Isosceles Triangle 253"/>
            <p:cNvSpPr/>
            <p:nvPr userDrawn="1"/>
          </p:nvSpPr>
          <p:spPr bwMode="gray">
            <a:xfrm flipV="1">
              <a:off x="375428"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55" name="Isosceles Triangle 254"/>
            <p:cNvSpPr/>
            <p:nvPr userDrawn="1"/>
          </p:nvSpPr>
          <p:spPr bwMode="gray">
            <a:xfrm flipV="1">
              <a:off x="2969441"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56" name="Isosceles Triangle 255"/>
            <p:cNvSpPr/>
            <p:nvPr userDrawn="1"/>
          </p:nvSpPr>
          <p:spPr bwMode="gray">
            <a:xfrm flipV="1">
              <a:off x="3186134"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57" name="Isosceles Triangle 256"/>
            <p:cNvSpPr/>
            <p:nvPr userDrawn="1"/>
          </p:nvSpPr>
          <p:spPr bwMode="gray">
            <a:xfrm flipV="1">
              <a:off x="4369211"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58" name="Isosceles Triangle 257"/>
            <p:cNvSpPr/>
            <p:nvPr userDrawn="1"/>
          </p:nvSpPr>
          <p:spPr bwMode="gray">
            <a:xfrm flipV="1">
              <a:off x="4588286"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59" name="Isosceles Triangle 258"/>
            <p:cNvSpPr/>
            <p:nvPr userDrawn="1"/>
          </p:nvSpPr>
          <p:spPr bwMode="gray">
            <a:xfrm flipV="1">
              <a:off x="5777088"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60" name="Isosceles Triangle 259"/>
            <p:cNvSpPr/>
            <p:nvPr userDrawn="1"/>
          </p:nvSpPr>
          <p:spPr bwMode="gray">
            <a:xfrm flipV="1">
              <a:off x="5992988"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61" name="Isosceles Triangle 260"/>
            <p:cNvSpPr/>
            <p:nvPr userDrawn="1"/>
          </p:nvSpPr>
          <p:spPr bwMode="gray">
            <a:xfrm flipV="1">
              <a:off x="8798445"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262" name="Isosceles Triangle 261"/>
            <p:cNvSpPr/>
            <p:nvPr userDrawn="1"/>
          </p:nvSpPr>
          <p:spPr bwMode="gray">
            <a:xfrm flipV="1">
              <a:off x="8584133"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sp>
          <p:nvSpPr>
            <p:cNvPr id="191" name="Isosceles Triangle 253"/>
            <p:cNvSpPr/>
            <p:nvPr userDrawn="1"/>
          </p:nvSpPr>
          <p:spPr bwMode="gray">
            <a:xfrm flipV="1">
              <a:off x="630213" y="-177900"/>
              <a:ext cx="108000" cy="10800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Arial Narrow"/>
                <a:ea typeface="+mn-ea"/>
                <a:cs typeface="+mn-cs"/>
              </a:endParaRPr>
            </a:p>
          </p:txBody>
        </p:sp>
      </p:grpSp>
      <p:pic>
        <p:nvPicPr>
          <p:cNvPr id="247" name="Grafik 246"/>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bwMode="gray">
          <a:xfrm>
            <a:off x="2905210" y="6492155"/>
            <a:ext cx="521102" cy="157278"/>
          </a:xfrm>
          <a:prstGeom prst="rect">
            <a:avLst/>
          </a:prstGeom>
        </p:spPr>
      </p:pic>
      <p:pic>
        <p:nvPicPr>
          <p:cNvPr id="4098" name="Picture 2"/>
          <p:cNvPicPr>
            <a:picLocks noChangeAspect="1" noChangeArrowheads="1"/>
          </p:cNvPicPr>
          <p:nvPr userDrawn="1"/>
        </p:nvPicPr>
        <p:blipFill>
          <a:blip r:embed="rId18" cstate="print">
            <a:extLst>
              <a:ext uri="{28A0092B-C50C-407E-A947-70E740481C1C}">
                <a14:useLocalDpi xmlns:a14="http://schemas.microsoft.com/office/drawing/2010/main" val="0"/>
              </a:ext>
            </a:extLst>
          </a:blip>
          <a:stretch>
            <a:fillRect/>
          </a:stretch>
        </p:blipFill>
        <p:spPr bwMode="auto">
          <a:xfrm>
            <a:off x="1869465" y="6442994"/>
            <a:ext cx="183377" cy="255600"/>
          </a:xfrm>
          <a:prstGeom prst="rect">
            <a:avLst/>
          </a:prstGeom>
          <a:noFill/>
          <a:extLst>
            <a:ext uri="{909E8E84-426E-40DD-AFC4-6F175D3DCCD1}">
              <a14:hiddenFill xmlns:a14="http://schemas.microsoft.com/office/drawing/2010/main">
                <a:solidFill>
                  <a:srgbClr val="FFFFFF"/>
                </a:solidFill>
              </a14:hiddenFill>
            </a:ext>
          </a:extLst>
        </p:spPr>
      </p:pic>
      <p:pic>
        <p:nvPicPr>
          <p:cNvPr id="8" name="Grafik 7">
            <a:extLst>
              <a:ext uri="{FF2B5EF4-FFF2-40B4-BE49-F238E27FC236}">
                <a16:creationId xmlns:a16="http://schemas.microsoft.com/office/drawing/2014/main" id="{D9D9686F-61C7-494B-96FE-A82E9E532B34}"/>
              </a:ext>
            </a:extLst>
          </p:cNvPr>
          <p:cNvPicPr>
            <a:picLocks noChangeAspect="1"/>
          </p:cNvPicPr>
          <p:nvPr userDrawn="1"/>
        </p:nvPicPr>
        <p:blipFill>
          <a:blip r:embed="rId19" cstate="print">
            <a:extLst>
              <a:ext uri="{28A0092B-C50C-407E-A947-70E740481C1C}">
                <a14:useLocalDpi xmlns:a14="http://schemas.microsoft.com/office/drawing/2010/main" val="0"/>
              </a:ext>
            </a:extLst>
          </a:blip>
          <a:stretch>
            <a:fillRect/>
          </a:stretch>
        </p:blipFill>
        <p:spPr>
          <a:xfrm>
            <a:off x="2367326" y="6446594"/>
            <a:ext cx="368470" cy="216000"/>
          </a:xfrm>
          <a:prstGeom prst="rect">
            <a:avLst/>
          </a:prstGeom>
        </p:spPr>
      </p:pic>
    </p:spTree>
    <p:extLst>
      <p:ext uri="{BB962C8B-B14F-4D97-AF65-F5344CB8AC3E}">
        <p14:creationId xmlns:p14="http://schemas.microsoft.com/office/powerpoint/2010/main" val="481615621"/>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Lst>
  <p:hf hdr="0"/>
  <p:txStyles>
    <p:titleStyle>
      <a:lvl1pPr algn="l" defTabSz="914400" rtl="0" eaLnBrk="1" latinLnBrk="0" hangingPunct="1">
        <a:lnSpc>
          <a:spcPct val="80000"/>
        </a:lnSpc>
        <a:spcBef>
          <a:spcPct val="0"/>
        </a:spcBef>
        <a:buNone/>
        <a:defRPr sz="2400" b="1" kern="1200">
          <a:solidFill>
            <a:schemeClr val="bg2"/>
          </a:solidFill>
          <a:latin typeface="+mj-lt"/>
          <a:ea typeface="+mj-ea"/>
          <a:cs typeface="+mj-cs"/>
        </a:defRPr>
      </a:lvl1pPr>
    </p:titleStyle>
    <p:body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6.jpeg"/><Relationship Id="rId1" Type="http://schemas.openxmlformats.org/officeDocument/2006/relationships/slideLayout" Target="../slideLayouts/slideLayout10.xml"/><Relationship Id="rId5" Type="http://schemas.microsoft.com/office/2007/relationships/hdphoto" Target="../media/hdphoto1.wdp"/><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9.png"/><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8.jpeg"/><Relationship Id="rId1" Type="http://schemas.openxmlformats.org/officeDocument/2006/relationships/slideLayout" Target="../slideLayouts/slideLayout10.xml"/><Relationship Id="rId5" Type="http://schemas.openxmlformats.org/officeDocument/2006/relationships/image" Target="../media/image5.png"/><Relationship Id="rId4" Type="http://schemas.microsoft.com/office/2007/relationships/hdphoto" Target="../media/hdphoto1.wdp"/></Relationships>
</file>

<file path=ppt/slides/_rels/slide3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4.xml"/><Relationship Id="rId1" Type="http://schemas.openxmlformats.org/officeDocument/2006/relationships/slideLayout" Target="../slideLayouts/slideLayout1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hyperlink" Target="mailto:Stenzel@Mannheim-Business-School.com"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platzhalter 5"/>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l="6795" r="6795"/>
          <a:stretch>
            <a:fillRect/>
          </a:stretch>
        </p:blipFill>
        <p:spPr/>
      </p:pic>
      <p:sp>
        <p:nvSpPr>
          <p:cNvPr id="3" name="Titel 2"/>
          <p:cNvSpPr>
            <a:spLocks noGrp="1"/>
          </p:cNvSpPr>
          <p:nvPr>
            <p:ph type="ctrTitle"/>
          </p:nvPr>
        </p:nvSpPr>
        <p:spPr/>
        <p:txBody>
          <a:bodyPr/>
          <a:lstStyle/>
          <a:p>
            <a:r>
              <a:rPr lang="de-DE">
                <a:solidFill>
                  <a:srgbClr val="5186AA"/>
                </a:solidFill>
                <a:latin typeface="Arial Narrow" panose="020B0606020202030204" pitchFamily="34" charset="0"/>
              </a:rPr>
              <a:t>Solid </a:t>
            </a:r>
            <a:r>
              <a:rPr lang="de-DE" err="1">
                <a:solidFill>
                  <a:srgbClr val="5186AA"/>
                </a:solidFill>
                <a:latin typeface="Arial Narrow" panose="020B0606020202030204" pitchFamily="34" charset="0"/>
              </a:rPr>
              <a:t>as</a:t>
            </a:r>
            <a:r>
              <a:rPr lang="de-DE">
                <a:solidFill>
                  <a:srgbClr val="5186AA"/>
                </a:solidFill>
                <a:latin typeface="Arial Narrow" panose="020B0606020202030204" pitchFamily="34" charset="0"/>
              </a:rPr>
              <a:t> Steel: </a:t>
            </a:r>
            <a:br>
              <a:rPr lang="de-DE">
                <a:solidFill>
                  <a:srgbClr val="5186AA"/>
                </a:solidFill>
                <a:latin typeface="Arial Narrow" panose="020B0606020202030204" pitchFamily="34" charset="0"/>
              </a:rPr>
            </a:br>
            <a:r>
              <a:rPr lang="de-DE" err="1">
                <a:solidFill>
                  <a:srgbClr val="5186AA"/>
                </a:solidFill>
                <a:latin typeface="Arial Narrow" panose="020B0606020202030204" pitchFamily="34" charset="0"/>
              </a:rPr>
              <a:t>Production</a:t>
            </a:r>
            <a:r>
              <a:rPr lang="de-DE">
                <a:solidFill>
                  <a:srgbClr val="5186AA"/>
                </a:solidFill>
                <a:latin typeface="Arial Narrow" panose="020B0606020202030204" pitchFamily="34" charset="0"/>
              </a:rPr>
              <a:t> </a:t>
            </a:r>
            <a:r>
              <a:rPr lang="de-DE" err="1">
                <a:solidFill>
                  <a:srgbClr val="5186AA"/>
                </a:solidFill>
                <a:latin typeface="Arial Narrow" panose="020B0606020202030204" pitchFamily="34" charset="0"/>
              </a:rPr>
              <a:t>Planning</a:t>
            </a:r>
            <a:r>
              <a:rPr lang="de-DE">
                <a:solidFill>
                  <a:srgbClr val="5186AA"/>
                </a:solidFill>
                <a:latin typeface="Arial Narrow" panose="020B0606020202030204" pitchFamily="34" charset="0"/>
              </a:rPr>
              <a:t> at Thyssenkrupp</a:t>
            </a:r>
            <a:br>
              <a:rPr lang="de-DE">
                <a:solidFill>
                  <a:srgbClr val="5186AA"/>
                </a:solidFill>
                <a:latin typeface="Arial Narrow" panose="020B0606020202030204" pitchFamily="34" charset="0"/>
              </a:rPr>
            </a:br>
            <a:endParaRPr lang="en-US"/>
          </a:p>
        </p:txBody>
      </p:sp>
      <p:sp>
        <p:nvSpPr>
          <p:cNvPr id="4" name="Untertitel 3"/>
          <p:cNvSpPr>
            <a:spLocks noGrp="1"/>
          </p:cNvSpPr>
          <p:nvPr>
            <p:ph type="subTitle" idx="1"/>
          </p:nvPr>
        </p:nvSpPr>
        <p:spPr/>
        <p:txBody>
          <a:bodyPr/>
          <a:lstStyle/>
          <a:p>
            <a:r>
              <a:rPr lang="de-DE"/>
              <a:t>Group 3 | </a:t>
            </a:r>
            <a:r>
              <a:rPr lang="de-DE" err="1"/>
              <a:t>February</a:t>
            </a:r>
            <a:r>
              <a:rPr lang="de-DE"/>
              <a:t> 27, 2021) | Case Study Analysis – Data Science for Business</a:t>
            </a:r>
            <a:endParaRPr lang="en-US"/>
          </a:p>
        </p:txBody>
      </p:sp>
      <p:pic>
        <p:nvPicPr>
          <p:cNvPr id="5" name="Bildplatzhalter 5">
            <a:extLst>
              <a:ext uri="{FF2B5EF4-FFF2-40B4-BE49-F238E27FC236}">
                <a16:creationId xmlns:a16="http://schemas.microsoft.com/office/drawing/2014/main" id="{DCAB81F9-F6DE-4102-AAA4-C9305B152B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gray">
          <a:xfrm>
            <a:off x="53975" y="1305559"/>
            <a:ext cx="9090025" cy="2627632"/>
          </a:xfrm>
          <a:prstGeom prst="rect">
            <a:avLst/>
          </a:prstGeom>
        </p:spPr>
      </p:pic>
    </p:spTree>
    <p:extLst>
      <p:ext uri="{BB962C8B-B14F-4D97-AF65-F5344CB8AC3E}">
        <p14:creationId xmlns:p14="http://schemas.microsoft.com/office/powerpoint/2010/main" val="1650275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520825"/>
            <a:ext cx="4211638" cy="4537075"/>
          </a:xfrm>
        </p:spPr>
        <p:txBody>
          <a:bodyPr/>
          <a:lstStyle/>
          <a:p>
            <a:pPr marL="0" lvl="2" indent="0">
              <a:buNone/>
            </a:pPr>
            <a:r>
              <a:rPr lang="en-US" b="1" i="0">
                <a:solidFill>
                  <a:srgbClr val="24292E"/>
                </a:solidFill>
                <a:effectLst/>
                <a:latin typeface="-apple-system"/>
              </a:rPr>
              <a:t>Develop a sound regression model that can be used to predict delta throughput based on the </a:t>
            </a:r>
            <a:r>
              <a:rPr lang="en-US" b="1" i="0" err="1">
                <a:solidFill>
                  <a:srgbClr val="24292E"/>
                </a:solidFill>
                <a:effectLst/>
                <a:latin typeface="-apple-system"/>
              </a:rPr>
              <a:t>characteris</a:t>
            </a:r>
            <a:r>
              <a:rPr lang="en-US" b="1" i="0">
                <a:solidFill>
                  <a:srgbClr val="24292E"/>
                </a:solidFill>
                <a:effectLst/>
                <a:latin typeface="-apple-system"/>
              </a:rPr>
              <a:t>-tics of the strips scheduled for </a:t>
            </a:r>
            <a:r>
              <a:rPr lang="en-US" b="1" i="0" err="1">
                <a:solidFill>
                  <a:srgbClr val="24292E"/>
                </a:solidFill>
                <a:effectLst/>
                <a:latin typeface="-apple-system"/>
              </a:rPr>
              <a:t>production.Include</a:t>
            </a:r>
            <a:r>
              <a:rPr lang="en-US" b="1" i="0">
                <a:solidFill>
                  <a:srgbClr val="24292E"/>
                </a:solidFill>
                <a:effectLst/>
                <a:latin typeface="-apple-system"/>
              </a:rPr>
              <a:t> only explanatory variables that have a coefficient with a 10% level of significance.</a:t>
            </a:r>
          </a:p>
          <a:p>
            <a:pPr lvl="2"/>
            <a:endParaRPr lang="en-US"/>
          </a:p>
        </p:txBody>
      </p:sp>
      <p:sp>
        <p:nvSpPr>
          <p:cNvPr id="3" name="Title 2"/>
          <p:cNvSpPr>
            <a:spLocks noGrp="1"/>
          </p:cNvSpPr>
          <p:nvPr>
            <p:ph type="title"/>
          </p:nvPr>
        </p:nvSpPr>
        <p:spPr bwMode="gray">
          <a:xfrm>
            <a:off x="431800" y="512763"/>
            <a:ext cx="11485016" cy="726591"/>
          </a:xfrm>
        </p:spPr>
        <p:txBody>
          <a:bodyPr/>
          <a:lstStyle/>
          <a:p>
            <a:r>
              <a:rPr lang="en-US">
                <a:solidFill>
                  <a:srgbClr val="24292E"/>
                </a:solidFill>
                <a:latin typeface="-apple-system"/>
              </a:rPr>
              <a:t>4</a:t>
            </a:r>
            <a:r>
              <a:rPr lang="en-US" b="1" i="0">
                <a:solidFill>
                  <a:srgbClr val="24292E"/>
                </a:solidFill>
                <a:effectLst/>
                <a:latin typeface="-apple-system"/>
              </a:rPr>
              <a:t>. See text box.</a:t>
            </a:r>
            <a:br>
              <a:rPr lang="en-US" b="1" i="0">
                <a:solidFill>
                  <a:srgbClr val="24292E"/>
                </a:solidFill>
                <a:effectLst/>
                <a:latin typeface="-apple-system"/>
              </a:rPr>
            </a:br>
            <a:endParaRPr lang="en-US" b="1" i="0">
              <a:solidFill>
                <a:srgbClr val="24292E"/>
              </a:solidFill>
              <a:effectLst/>
              <a:latin typeface="-apple-system"/>
            </a:endParaRPr>
          </a:p>
        </p:txBody>
      </p:sp>
      <p:sp>
        <p:nvSpPr>
          <p:cNvPr id="2" name="Date Placeholder 1"/>
          <p:cNvSpPr>
            <a:spLocks noGrp="1"/>
          </p:cNvSpPr>
          <p:nvPr>
            <p:ph type="dt" sz="half" idx="14"/>
          </p:nvPr>
        </p:nvSpPr>
        <p:spPr bwMode="gray"/>
        <p:txBody>
          <a:bodyPr/>
          <a:lstStyle/>
          <a:p>
            <a:pPr algn="r"/>
            <a:fld id="{C8DFB826-66A7-4E61-A29D-3FEC2060FC72}" type="datetime4">
              <a:rPr lang="en-US" smtClean="0"/>
              <a:t>February 24, 2021</a:t>
            </a:fld>
            <a:r>
              <a:rPr lang="de-DE"/>
              <a:t>  </a:t>
            </a:r>
          </a:p>
        </p:txBody>
      </p:sp>
      <p:sp>
        <p:nvSpPr>
          <p:cNvPr id="4" name="Footer Placeholder 3"/>
          <p:cNvSpPr>
            <a:spLocks noGrp="1"/>
          </p:cNvSpPr>
          <p:nvPr>
            <p:ph type="ftr" sz="quarter" idx="15"/>
          </p:nvPr>
        </p:nvSpPr>
        <p:spPr bwMode="gray"/>
        <p:txBody>
          <a:bodyPr/>
          <a:lstStyle/>
          <a:p>
            <a:r>
              <a:rPr lang="en-US"/>
              <a:t>Data Science for Business I - Group 3</a:t>
            </a:r>
            <a:endParaRPr lang="de-DE"/>
          </a:p>
        </p:txBody>
      </p:sp>
      <p:sp>
        <p:nvSpPr>
          <p:cNvPr id="5" name="Slide Number Placeholder 4"/>
          <p:cNvSpPr>
            <a:spLocks noGrp="1"/>
          </p:cNvSpPr>
          <p:nvPr>
            <p:ph type="sldNum" sz="quarter" idx="16"/>
          </p:nvPr>
        </p:nvSpPr>
        <p:spPr bwMode="gray"/>
        <p:txBody>
          <a:bodyPr/>
          <a:lstStyle/>
          <a:p>
            <a:fld id="{8D8DDEA4-1D91-494B-B76F-22F3D7C841E7}" type="slidenum">
              <a:rPr lang="de-DE" smtClean="0"/>
              <a:pPr/>
              <a:t>10</a:t>
            </a:fld>
            <a:endParaRPr lang="de-DE"/>
          </a:p>
        </p:txBody>
      </p:sp>
    </p:spTree>
    <p:extLst>
      <p:ext uri="{BB962C8B-B14F-4D97-AF65-F5344CB8AC3E}">
        <p14:creationId xmlns:p14="http://schemas.microsoft.com/office/powerpoint/2010/main" val="2854790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520825"/>
            <a:ext cx="4211638" cy="4537075"/>
          </a:xfrm>
        </p:spPr>
        <p:txBody>
          <a:bodyPr/>
          <a:lstStyle/>
          <a:p>
            <a:pPr lvl="2"/>
            <a:endParaRPr lang="en-US"/>
          </a:p>
        </p:txBody>
      </p:sp>
      <p:sp>
        <p:nvSpPr>
          <p:cNvPr id="3" name="Title 2"/>
          <p:cNvSpPr>
            <a:spLocks noGrp="1"/>
          </p:cNvSpPr>
          <p:nvPr>
            <p:ph type="title"/>
          </p:nvPr>
        </p:nvSpPr>
        <p:spPr bwMode="gray">
          <a:xfrm>
            <a:off x="431800" y="512763"/>
            <a:ext cx="6976239" cy="726591"/>
          </a:xfrm>
        </p:spPr>
        <p:txBody>
          <a:bodyPr/>
          <a:lstStyle/>
          <a:p>
            <a:pPr algn="l"/>
            <a:r>
              <a:rPr lang="en-US" b="1" i="0">
                <a:solidFill>
                  <a:srgbClr val="24292E"/>
                </a:solidFill>
                <a:effectLst/>
                <a:latin typeface="-apple-system"/>
              </a:rPr>
              <a:t>5. Interpret the coefficient of RTR for the PPL and provide a 90% confidence interval for the value of the co-efficient (in the population).</a:t>
            </a:r>
          </a:p>
        </p:txBody>
      </p:sp>
      <p:sp>
        <p:nvSpPr>
          <p:cNvPr id="2" name="Date Placeholder 1"/>
          <p:cNvSpPr>
            <a:spLocks noGrp="1"/>
          </p:cNvSpPr>
          <p:nvPr>
            <p:ph type="dt" sz="half" idx="14"/>
          </p:nvPr>
        </p:nvSpPr>
        <p:spPr bwMode="gray"/>
        <p:txBody>
          <a:bodyPr/>
          <a:lstStyle/>
          <a:p>
            <a:pPr algn="r"/>
            <a:fld id="{8B033306-C9DE-4960-8628-13D17CA416DA}" type="datetime4">
              <a:rPr lang="en-US" smtClean="0"/>
              <a:t>February 24, 2021</a:t>
            </a:fld>
            <a:r>
              <a:rPr lang="de-DE"/>
              <a:t>  </a:t>
            </a:r>
          </a:p>
        </p:txBody>
      </p:sp>
      <p:sp>
        <p:nvSpPr>
          <p:cNvPr id="4" name="Footer Placeholder 3"/>
          <p:cNvSpPr>
            <a:spLocks noGrp="1"/>
          </p:cNvSpPr>
          <p:nvPr>
            <p:ph type="ftr" sz="quarter" idx="15"/>
          </p:nvPr>
        </p:nvSpPr>
        <p:spPr bwMode="gray"/>
        <p:txBody>
          <a:bodyPr/>
          <a:lstStyle/>
          <a:p>
            <a:r>
              <a:rPr lang="en-US"/>
              <a:t>Data Science for Business I - Group 3</a:t>
            </a:r>
            <a:endParaRPr lang="de-DE"/>
          </a:p>
        </p:txBody>
      </p:sp>
      <p:sp>
        <p:nvSpPr>
          <p:cNvPr id="5" name="Slide Number Placeholder 4"/>
          <p:cNvSpPr>
            <a:spLocks noGrp="1"/>
          </p:cNvSpPr>
          <p:nvPr>
            <p:ph type="sldNum" sz="quarter" idx="16"/>
          </p:nvPr>
        </p:nvSpPr>
        <p:spPr bwMode="gray"/>
        <p:txBody>
          <a:bodyPr/>
          <a:lstStyle/>
          <a:p>
            <a:fld id="{8D8DDEA4-1D91-494B-B76F-22F3D7C841E7}" type="slidenum">
              <a:rPr lang="de-DE" smtClean="0"/>
              <a:pPr/>
              <a:t>11</a:t>
            </a:fld>
            <a:endParaRPr lang="de-DE"/>
          </a:p>
        </p:txBody>
      </p:sp>
    </p:spTree>
    <p:extLst>
      <p:ext uri="{BB962C8B-B14F-4D97-AF65-F5344CB8AC3E}">
        <p14:creationId xmlns:p14="http://schemas.microsoft.com/office/powerpoint/2010/main" val="372057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520825"/>
            <a:ext cx="4211638" cy="4537075"/>
          </a:xfrm>
        </p:spPr>
        <p:txBody>
          <a:bodyPr/>
          <a:lstStyle/>
          <a:p>
            <a:pPr marL="0" lvl="2" indent="0">
              <a:buNone/>
            </a:pPr>
            <a:r>
              <a:rPr lang="en-US" b="1" i="0">
                <a:solidFill>
                  <a:srgbClr val="24292E"/>
                </a:solidFill>
                <a:effectLst/>
                <a:latin typeface="-apple-system"/>
              </a:rPr>
              <a:t>A strip of thickness 1 and width 1 is replaced by a strip of thickness 3 and width 3. This change does not affect any other aspect of the production. Provide an estimate for the change in delta throughput.</a:t>
            </a:r>
          </a:p>
          <a:p>
            <a:pPr lvl="2"/>
            <a:endParaRPr lang="en-US"/>
          </a:p>
        </p:txBody>
      </p:sp>
      <p:sp>
        <p:nvSpPr>
          <p:cNvPr id="3" name="Title 2"/>
          <p:cNvSpPr>
            <a:spLocks noGrp="1"/>
          </p:cNvSpPr>
          <p:nvPr>
            <p:ph type="title"/>
          </p:nvPr>
        </p:nvSpPr>
        <p:spPr bwMode="gray">
          <a:xfrm>
            <a:off x="431800" y="512763"/>
            <a:ext cx="6976239" cy="726591"/>
          </a:xfrm>
        </p:spPr>
        <p:txBody>
          <a:bodyPr/>
          <a:lstStyle/>
          <a:p>
            <a:pPr algn="l"/>
            <a:r>
              <a:rPr lang="en-US">
                <a:solidFill>
                  <a:srgbClr val="24292E"/>
                </a:solidFill>
                <a:latin typeface="-apple-system"/>
              </a:rPr>
              <a:t>6</a:t>
            </a:r>
            <a:r>
              <a:rPr lang="en-US" b="1" i="0">
                <a:solidFill>
                  <a:srgbClr val="24292E"/>
                </a:solidFill>
                <a:effectLst/>
                <a:latin typeface="-apple-system"/>
              </a:rPr>
              <a:t>. See Text Box</a:t>
            </a:r>
          </a:p>
        </p:txBody>
      </p:sp>
      <p:sp>
        <p:nvSpPr>
          <p:cNvPr id="2" name="Date Placeholder 1"/>
          <p:cNvSpPr>
            <a:spLocks noGrp="1"/>
          </p:cNvSpPr>
          <p:nvPr>
            <p:ph type="dt" sz="half" idx="14"/>
          </p:nvPr>
        </p:nvSpPr>
        <p:spPr bwMode="gray"/>
        <p:txBody>
          <a:bodyPr/>
          <a:lstStyle/>
          <a:p>
            <a:pPr algn="r"/>
            <a:fld id="{51128EF4-56EE-4877-95A5-C1F4E60EDC45}" type="datetime4">
              <a:rPr lang="en-US" smtClean="0"/>
              <a:t>February 24, 2021</a:t>
            </a:fld>
            <a:r>
              <a:rPr lang="de-DE"/>
              <a:t>  </a:t>
            </a:r>
          </a:p>
        </p:txBody>
      </p:sp>
      <p:sp>
        <p:nvSpPr>
          <p:cNvPr id="4" name="Footer Placeholder 3"/>
          <p:cNvSpPr>
            <a:spLocks noGrp="1"/>
          </p:cNvSpPr>
          <p:nvPr>
            <p:ph type="ftr" sz="quarter" idx="15"/>
          </p:nvPr>
        </p:nvSpPr>
        <p:spPr bwMode="gray"/>
        <p:txBody>
          <a:bodyPr/>
          <a:lstStyle/>
          <a:p>
            <a:r>
              <a:rPr lang="en-US"/>
              <a:t>Data Science for Business I - Group 3</a:t>
            </a:r>
            <a:endParaRPr lang="de-DE"/>
          </a:p>
        </p:txBody>
      </p:sp>
      <p:sp>
        <p:nvSpPr>
          <p:cNvPr id="5" name="Slide Number Placeholder 4"/>
          <p:cNvSpPr>
            <a:spLocks noGrp="1"/>
          </p:cNvSpPr>
          <p:nvPr>
            <p:ph type="sldNum" sz="quarter" idx="16"/>
          </p:nvPr>
        </p:nvSpPr>
        <p:spPr bwMode="gray"/>
        <p:txBody>
          <a:bodyPr/>
          <a:lstStyle/>
          <a:p>
            <a:fld id="{8D8DDEA4-1D91-494B-B76F-22F3D7C841E7}" type="slidenum">
              <a:rPr lang="de-DE" smtClean="0"/>
              <a:pPr/>
              <a:t>12</a:t>
            </a:fld>
            <a:endParaRPr lang="de-DE"/>
          </a:p>
        </p:txBody>
      </p:sp>
    </p:spTree>
    <p:extLst>
      <p:ext uri="{BB962C8B-B14F-4D97-AF65-F5344CB8AC3E}">
        <p14:creationId xmlns:p14="http://schemas.microsoft.com/office/powerpoint/2010/main" val="1048910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520825"/>
            <a:ext cx="4211638" cy="4537075"/>
          </a:xfrm>
        </p:spPr>
        <p:txBody>
          <a:bodyPr/>
          <a:lstStyle/>
          <a:p>
            <a:pPr algn="l"/>
            <a:r>
              <a:rPr lang="en-US" b="1" i="0">
                <a:solidFill>
                  <a:srgbClr val="24292E"/>
                </a:solidFill>
                <a:effectLst/>
                <a:latin typeface="-apple-system"/>
              </a:rPr>
              <a:t>The table below shows the data provided by the production engineers. Because of major upcoming maintenance on the PPL, only 84 shifts were planned for the month of May. Provide an estimate for the average delta throughput per shift in May based on these estimated figures. (The actual figures are, of course, still unknown.)</a:t>
            </a:r>
          </a:p>
          <a:p>
            <a:pPr lvl="2"/>
            <a:endParaRPr lang="en-US"/>
          </a:p>
        </p:txBody>
      </p:sp>
      <p:sp>
        <p:nvSpPr>
          <p:cNvPr id="3" name="Title 2"/>
          <p:cNvSpPr>
            <a:spLocks noGrp="1"/>
          </p:cNvSpPr>
          <p:nvPr>
            <p:ph type="title"/>
          </p:nvPr>
        </p:nvSpPr>
        <p:spPr bwMode="gray">
          <a:xfrm>
            <a:off x="431800" y="512763"/>
            <a:ext cx="6976239" cy="726591"/>
          </a:xfrm>
        </p:spPr>
        <p:txBody>
          <a:bodyPr/>
          <a:lstStyle/>
          <a:p>
            <a:pPr algn="l"/>
            <a:r>
              <a:rPr lang="en-US" b="1" i="0">
                <a:solidFill>
                  <a:srgbClr val="24292E"/>
                </a:solidFill>
                <a:effectLst/>
                <a:latin typeface="-apple-system"/>
              </a:rPr>
              <a:t>7. See Text Box</a:t>
            </a:r>
          </a:p>
        </p:txBody>
      </p:sp>
      <p:sp>
        <p:nvSpPr>
          <p:cNvPr id="2" name="Date Placeholder 1"/>
          <p:cNvSpPr>
            <a:spLocks noGrp="1"/>
          </p:cNvSpPr>
          <p:nvPr>
            <p:ph type="dt" sz="half" idx="14"/>
          </p:nvPr>
        </p:nvSpPr>
        <p:spPr bwMode="gray"/>
        <p:txBody>
          <a:bodyPr/>
          <a:lstStyle/>
          <a:p>
            <a:pPr algn="r"/>
            <a:fld id="{28576A8F-51B6-43F2-ADCE-03E7D2A36D73}" type="datetime4">
              <a:rPr lang="en-US" smtClean="0"/>
              <a:t>February 24, 2021</a:t>
            </a:fld>
            <a:r>
              <a:rPr lang="de-DE"/>
              <a:t>  </a:t>
            </a:r>
          </a:p>
        </p:txBody>
      </p:sp>
      <p:sp>
        <p:nvSpPr>
          <p:cNvPr id="4" name="Footer Placeholder 3"/>
          <p:cNvSpPr>
            <a:spLocks noGrp="1"/>
          </p:cNvSpPr>
          <p:nvPr>
            <p:ph type="ftr" sz="quarter" idx="15"/>
          </p:nvPr>
        </p:nvSpPr>
        <p:spPr bwMode="gray"/>
        <p:txBody>
          <a:bodyPr/>
          <a:lstStyle/>
          <a:p>
            <a:r>
              <a:rPr lang="en-US"/>
              <a:t>Data Science for Business I - Group 3</a:t>
            </a:r>
            <a:endParaRPr lang="de-DE"/>
          </a:p>
        </p:txBody>
      </p:sp>
      <p:sp>
        <p:nvSpPr>
          <p:cNvPr id="5" name="Slide Number Placeholder 4"/>
          <p:cNvSpPr>
            <a:spLocks noGrp="1"/>
          </p:cNvSpPr>
          <p:nvPr>
            <p:ph type="sldNum" sz="quarter" idx="16"/>
          </p:nvPr>
        </p:nvSpPr>
        <p:spPr bwMode="gray"/>
        <p:txBody>
          <a:bodyPr/>
          <a:lstStyle/>
          <a:p>
            <a:fld id="{8D8DDEA4-1D91-494B-B76F-22F3D7C841E7}" type="slidenum">
              <a:rPr lang="de-DE" smtClean="0"/>
              <a:pPr/>
              <a:t>13</a:t>
            </a:fld>
            <a:endParaRPr lang="de-DE"/>
          </a:p>
        </p:txBody>
      </p:sp>
    </p:spTree>
    <p:extLst>
      <p:ext uri="{BB962C8B-B14F-4D97-AF65-F5344CB8AC3E}">
        <p14:creationId xmlns:p14="http://schemas.microsoft.com/office/powerpoint/2010/main" val="218855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520825"/>
            <a:ext cx="4211638" cy="4537075"/>
          </a:xfrm>
        </p:spPr>
        <p:txBody>
          <a:bodyPr/>
          <a:lstStyle/>
          <a:p>
            <a:pPr algn="l"/>
            <a:r>
              <a:rPr lang="en-US" b="1" i="0">
                <a:solidFill>
                  <a:srgbClr val="24292E"/>
                </a:solidFill>
                <a:effectLst/>
                <a:latin typeface="-apple-system"/>
              </a:rPr>
              <a:t>The table below shows the data provided by the production engineers. Because of major upcoming maintenance on the PPL, only 84 shifts were planned for the month of May. Provide an estimate for the average delta throughput per shift in May based on these estimated figures. (The actual figures are, of course, still unknown.)</a:t>
            </a:r>
          </a:p>
          <a:p>
            <a:pPr lvl="2"/>
            <a:endParaRPr lang="en-US"/>
          </a:p>
        </p:txBody>
      </p:sp>
      <p:sp>
        <p:nvSpPr>
          <p:cNvPr id="3" name="Title 2"/>
          <p:cNvSpPr>
            <a:spLocks noGrp="1"/>
          </p:cNvSpPr>
          <p:nvPr>
            <p:ph type="title"/>
          </p:nvPr>
        </p:nvSpPr>
        <p:spPr bwMode="gray">
          <a:xfrm>
            <a:off x="431800" y="512763"/>
            <a:ext cx="6976239" cy="726591"/>
          </a:xfrm>
        </p:spPr>
        <p:txBody>
          <a:bodyPr/>
          <a:lstStyle/>
          <a:p>
            <a:pPr algn="l"/>
            <a:r>
              <a:rPr lang="en-US" b="1" i="0">
                <a:solidFill>
                  <a:srgbClr val="24292E"/>
                </a:solidFill>
                <a:effectLst/>
                <a:latin typeface="-apple-system"/>
              </a:rPr>
              <a:t>8. Provide a 90% confidence interval for the average delta throughput per shift in May.</a:t>
            </a:r>
          </a:p>
        </p:txBody>
      </p:sp>
      <p:sp>
        <p:nvSpPr>
          <p:cNvPr id="2" name="Date Placeholder 1"/>
          <p:cNvSpPr>
            <a:spLocks noGrp="1"/>
          </p:cNvSpPr>
          <p:nvPr>
            <p:ph type="dt" sz="half" idx="14"/>
          </p:nvPr>
        </p:nvSpPr>
        <p:spPr bwMode="gray"/>
        <p:txBody>
          <a:bodyPr/>
          <a:lstStyle/>
          <a:p>
            <a:pPr algn="r"/>
            <a:fld id="{4B3EA6A7-963E-4112-A6F0-3900A71B2B9D}" type="datetime4">
              <a:rPr lang="en-US" smtClean="0"/>
              <a:t>February 24, 2021</a:t>
            </a:fld>
            <a:r>
              <a:rPr lang="de-DE"/>
              <a:t>  </a:t>
            </a:r>
          </a:p>
        </p:txBody>
      </p:sp>
      <p:sp>
        <p:nvSpPr>
          <p:cNvPr id="4" name="Footer Placeholder 3"/>
          <p:cNvSpPr>
            <a:spLocks noGrp="1"/>
          </p:cNvSpPr>
          <p:nvPr>
            <p:ph type="ftr" sz="quarter" idx="15"/>
          </p:nvPr>
        </p:nvSpPr>
        <p:spPr bwMode="gray"/>
        <p:txBody>
          <a:bodyPr/>
          <a:lstStyle/>
          <a:p>
            <a:r>
              <a:rPr lang="en-US"/>
              <a:t>Data Science for Business I - Group 3</a:t>
            </a:r>
            <a:endParaRPr lang="de-DE"/>
          </a:p>
        </p:txBody>
      </p:sp>
      <p:sp>
        <p:nvSpPr>
          <p:cNvPr id="5" name="Slide Number Placeholder 4"/>
          <p:cNvSpPr>
            <a:spLocks noGrp="1"/>
          </p:cNvSpPr>
          <p:nvPr>
            <p:ph type="sldNum" sz="quarter" idx="16"/>
          </p:nvPr>
        </p:nvSpPr>
        <p:spPr bwMode="gray"/>
        <p:txBody>
          <a:bodyPr/>
          <a:lstStyle/>
          <a:p>
            <a:fld id="{8D8DDEA4-1D91-494B-B76F-22F3D7C841E7}" type="slidenum">
              <a:rPr lang="de-DE" smtClean="0"/>
              <a:pPr/>
              <a:t>14</a:t>
            </a:fld>
            <a:endParaRPr lang="de-DE"/>
          </a:p>
        </p:txBody>
      </p:sp>
    </p:spTree>
    <p:extLst>
      <p:ext uri="{BB962C8B-B14F-4D97-AF65-F5344CB8AC3E}">
        <p14:creationId xmlns:p14="http://schemas.microsoft.com/office/powerpoint/2010/main" val="891180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520825"/>
            <a:ext cx="8496684" cy="4537075"/>
          </a:xfrm>
        </p:spPr>
        <p:txBody>
          <a:bodyPr/>
          <a:lstStyle/>
          <a:p>
            <a:pPr algn="l"/>
            <a:r>
              <a:rPr lang="en-US" b="0" i="0">
                <a:solidFill>
                  <a:srgbClr val="24292E"/>
                </a:solidFill>
                <a:effectLst/>
                <a:latin typeface="-apple-system"/>
              </a:rPr>
              <a:t>our model, analysis and recommendation outline should not exceed 10 slides.</a:t>
            </a:r>
          </a:p>
          <a:p>
            <a:pPr algn="l"/>
            <a:r>
              <a:rPr lang="en-US" b="0" i="0">
                <a:solidFill>
                  <a:srgbClr val="24292E"/>
                </a:solidFill>
                <a:effectLst/>
                <a:latin typeface="-apple-system"/>
              </a:rPr>
              <a:t>A handout is expected for the grading.</a:t>
            </a:r>
          </a:p>
          <a:p>
            <a:pPr algn="l"/>
            <a:r>
              <a:rPr lang="en-US" b="0" i="0">
                <a:solidFill>
                  <a:srgbClr val="24292E"/>
                </a:solidFill>
                <a:effectLst/>
                <a:latin typeface="-apple-system"/>
              </a:rPr>
              <a:t>Supporting charts or data can be included as an Appendix. Please hand in one hard-copy of handout at the beginning of the team presentation session on February 27that 12:00am.</a:t>
            </a:r>
          </a:p>
          <a:p>
            <a:pPr algn="l"/>
            <a:r>
              <a:rPr lang="en-US" b="0" i="0">
                <a:solidFill>
                  <a:srgbClr val="24292E"/>
                </a:solidFill>
                <a:effectLst/>
                <a:latin typeface="-apple-system"/>
              </a:rPr>
              <a:t>Each group should be prepared to present the slides in-class. Each slide should summarize the answer of one of the eight case questions above.</a:t>
            </a:r>
          </a:p>
          <a:p>
            <a:pPr algn="l"/>
            <a:r>
              <a:rPr lang="en-US" b="0" i="0">
                <a:solidFill>
                  <a:srgbClr val="24292E"/>
                </a:solidFill>
                <a:effectLst/>
                <a:latin typeface="-apple-system"/>
              </a:rPr>
              <a:t>We will select four groups randomly to present their model(s), analysis results and recommendations.</a:t>
            </a:r>
          </a:p>
          <a:p>
            <a:pPr algn="l"/>
            <a:r>
              <a:rPr lang="en-US" b="0" i="0">
                <a:solidFill>
                  <a:srgbClr val="24292E"/>
                </a:solidFill>
                <a:effectLst/>
                <a:latin typeface="-apple-system"/>
              </a:rPr>
              <a:t>The model(s), analyses and recommendation outline and team effort will be graded on the following criteria:</a:t>
            </a:r>
          </a:p>
          <a:p>
            <a:pPr algn="l">
              <a:buFont typeface="Arial" panose="020B0604020202020204" pitchFamily="34" charset="0"/>
              <a:buChar char="•"/>
            </a:pPr>
            <a:r>
              <a:rPr lang="en-US" sz="1400" b="0" i="0">
                <a:solidFill>
                  <a:srgbClr val="24292E"/>
                </a:solidFill>
                <a:effectLst/>
                <a:latin typeface="-apple-system"/>
              </a:rPr>
              <a:t>Scope: Model and analyses appropriately scoped to make it a significant learning experience for the team and the class.</a:t>
            </a:r>
          </a:p>
          <a:p>
            <a:pPr algn="l">
              <a:buFont typeface="Arial" panose="020B0604020202020204" pitchFamily="34" charset="0"/>
              <a:buChar char="•"/>
            </a:pPr>
            <a:r>
              <a:rPr lang="en-US" sz="1400" b="0" i="0">
                <a:solidFill>
                  <a:srgbClr val="24292E"/>
                </a:solidFill>
                <a:effectLst/>
                <a:latin typeface="-apple-system"/>
              </a:rPr>
              <a:t>Fact base: Appropriate data acquired and used to support analysis and conclusions.</a:t>
            </a:r>
          </a:p>
          <a:p>
            <a:pPr algn="l">
              <a:buFont typeface="Arial" panose="020B0604020202020204" pitchFamily="34" charset="0"/>
              <a:buChar char="•"/>
            </a:pPr>
            <a:r>
              <a:rPr lang="en-US" sz="1400" b="0" i="0">
                <a:solidFill>
                  <a:srgbClr val="24292E"/>
                </a:solidFill>
                <a:effectLst/>
                <a:latin typeface="-apple-system"/>
              </a:rPr>
              <a:t>Analysis &amp; conclusions: Compelling analysis &amp; conclusions that are well supported by facts and logical reasoning.</a:t>
            </a:r>
          </a:p>
          <a:p>
            <a:pPr algn="l">
              <a:buFont typeface="Arial" panose="020B0604020202020204" pitchFamily="34" charset="0"/>
              <a:buChar char="•"/>
            </a:pPr>
            <a:r>
              <a:rPr lang="en-US" sz="1400" b="0" i="0">
                <a:solidFill>
                  <a:srgbClr val="24292E"/>
                </a:solidFill>
                <a:effectLst/>
                <a:latin typeface="-apple-system"/>
              </a:rPr>
              <a:t>Course linkages: Use of appropriate model and statistical analysis approaches discussed in the course.</a:t>
            </a:r>
          </a:p>
          <a:p>
            <a:pPr algn="l">
              <a:buFont typeface="Arial" panose="020B0604020202020204" pitchFamily="34" charset="0"/>
              <a:buChar char="•"/>
            </a:pPr>
            <a:r>
              <a:rPr lang="en-US" sz="1400" b="0" i="0">
                <a:solidFill>
                  <a:srgbClr val="24292E"/>
                </a:solidFill>
                <a:effectLst/>
                <a:latin typeface="-apple-system"/>
              </a:rPr>
              <a:t>Presentation: Well-structured discussion with clear flow and effective response to the questions above.</a:t>
            </a:r>
          </a:p>
          <a:p>
            <a:pPr lvl="2"/>
            <a:endParaRPr lang="en-US"/>
          </a:p>
        </p:txBody>
      </p:sp>
      <p:sp>
        <p:nvSpPr>
          <p:cNvPr id="3" name="Title 2"/>
          <p:cNvSpPr>
            <a:spLocks noGrp="1"/>
          </p:cNvSpPr>
          <p:nvPr>
            <p:ph type="title"/>
          </p:nvPr>
        </p:nvSpPr>
        <p:spPr bwMode="gray">
          <a:xfrm>
            <a:off x="431800" y="512763"/>
            <a:ext cx="6976239" cy="726591"/>
          </a:xfrm>
        </p:spPr>
        <p:txBody>
          <a:bodyPr/>
          <a:lstStyle/>
          <a:p>
            <a:pPr algn="l"/>
            <a:r>
              <a:rPr lang="en-US">
                <a:solidFill>
                  <a:srgbClr val="24292E"/>
                </a:solidFill>
                <a:latin typeface="-apple-system"/>
              </a:rPr>
              <a:t>Reminder</a:t>
            </a:r>
            <a:endParaRPr lang="en-US" b="1" i="0">
              <a:solidFill>
                <a:srgbClr val="24292E"/>
              </a:solidFill>
              <a:effectLst/>
              <a:latin typeface="-apple-system"/>
            </a:endParaRPr>
          </a:p>
        </p:txBody>
      </p:sp>
      <p:sp>
        <p:nvSpPr>
          <p:cNvPr id="2" name="Date Placeholder 1"/>
          <p:cNvSpPr>
            <a:spLocks noGrp="1"/>
          </p:cNvSpPr>
          <p:nvPr>
            <p:ph type="dt" sz="half" idx="14"/>
          </p:nvPr>
        </p:nvSpPr>
        <p:spPr bwMode="gray"/>
        <p:txBody>
          <a:bodyPr/>
          <a:lstStyle/>
          <a:p>
            <a:pPr algn="r"/>
            <a:fld id="{724FDB21-741A-4F2C-BD00-7A1006E93C92}" type="datetime4">
              <a:rPr lang="en-US" smtClean="0"/>
              <a:t>February 24, 2021</a:t>
            </a:fld>
            <a:r>
              <a:rPr lang="de-DE"/>
              <a:t>  </a:t>
            </a:r>
          </a:p>
        </p:txBody>
      </p:sp>
      <p:sp>
        <p:nvSpPr>
          <p:cNvPr id="4" name="Footer Placeholder 3"/>
          <p:cNvSpPr>
            <a:spLocks noGrp="1"/>
          </p:cNvSpPr>
          <p:nvPr>
            <p:ph type="ftr" sz="quarter" idx="15"/>
          </p:nvPr>
        </p:nvSpPr>
        <p:spPr bwMode="gray"/>
        <p:txBody>
          <a:bodyPr/>
          <a:lstStyle/>
          <a:p>
            <a:r>
              <a:rPr lang="en-US"/>
              <a:t>Data Science for Business I - Group 3</a:t>
            </a:r>
            <a:endParaRPr lang="de-DE"/>
          </a:p>
        </p:txBody>
      </p:sp>
      <p:sp>
        <p:nvSpPr>
          <p:cNvPr id="5" name="Slide Number Placeholder 4"/>
          <p:cNvSpPr>
            <a:spLocks noGrp="1"/>
          </p:cNvSpPr>
          <p:nvPr>
            <p:ph type="sldNum" sz="quarter" idx="16"/>
          </p:nvPr>
        </p:nvSpPr>
        <p:spPr bwMode="gray"/>
        <p:txBody>
          <a:bodyPr/>
          <a:lstStyle/>
          <a:p>
            <a:fld id="{8D8DDEA4-1D91-494B-B76F-22F3D7C841E7}" type="slidenum">
              <a:rPr lang="de-DE" smtClean="0"/>
              <a:pPr/>
              <a:t>15</a:t>
            </a:fld>
            <a:endParaRPr lang="de-DE"/>
          </a:p>
        </p:txBody>
      </p:sp>
    </p:spTree>
    <p:extLst>
      <p:ext uri="{BB962C8B-B14F-4D97-AF65-F5344CB8AC3E}">
        <p14:creationId xmlns:p14="http://schemas.microsoft.com/office/powerpoint/2010/main" val="3493853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D891BABC-6F42-400E-B019-EF7637D337AA}"/>
              </a:ext>
            </a:extLst>
          </p:cNvPr>
          <p:cNvSpPr>
            <a:spLocks noGrp="1"/>
          </p:cNvSpPr>
          <p:nvPr>
            <p:ph type="body" sz="quarter" idx="13"/>
          </p:nvPr>
        </p:nvSpPr>
        <p:spPr/>
        <p:txBody>
          <a:bodyPr/>
          <a:lstStyle/>
          <a:p>
            <a:endParaRPr lang="de-DE"/>
          </a:p>
        </p:txBody>
      </p:sp>
      <p:sp>
        <p:nvSpPr>
          <p:cNvPr id="3" name="Titel 2">
            <a:extLst>
              <a:ext uri="{FF2B5EF4-FFF2-40B4-BE49-F238E27FC236}">
                <a16:creationId xmlns:a16="http://schemas.microsoft.com/office/drawing/2014/main" id="{640E6CB2-45E4-4089-A0C3-2852731E8434}"/>
              </a:ext>
            </a:extLst>
          </p:cNvPr>
          <p:cNvSpPr>
            <a:spLocks noGrp="1"/>
          </p:cNvSpPr>
          <p:nvPr>
            <p:ph type="title"/>
          </p:nvPr>
        </p:nvSpPr>
        <p:spPr/>
        <p:txBody>
          <a:bodyPr/>
          <a:lstStyle/>
          <a:p>
            <a:r>
              <a:rPr lang="de-DE"/>
              <a:t>Appendix – </a:t>
            </a:r>
            <a:r>
              <a:rPr lang="de-DE" err="1"/>
              <a:t>Formatting</a:t>
            </a:r>
            <a:r>
              <a:rPr lang="de-DE"/>
              <a:t> Guidelines</a:t>
            </a:r>
          </a:p>
        </p:txBody>
      </p:sp>
      <p:sp>
        <p:nvSpPr>
          <p:cNvPr id="4" name="Datumsplatzhalter 3">
            <a:extLst>
              <a:ext uri="{FF2B5EF4-FFF2-40B4-BE49-F238E27FC236}">
                <a16:creationId xmlns:a16="http://schemas.microsoft.com/office/drawing/2014/main" id="{9D0A9F08-1E8C-4DF1-BE69-CCB3CEE631DE}"/>
              </a:ext>
            </a:extLst>
          </p:cNvPr>
          <p:cNvSpPr>
            <a:spLocks noGrp="1"/>
          </p:cNvSpPr>
          <p:nvPr>
            <p:ph type="dt" sz="half" idx="1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37F7F3-A3B9-4297-822E-7BB9458BFA86}"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5" name="Fußzeilenplatzhalter 4">
            <a:extLst>
              <a:ext uri="{FF2B5EF4-FFF2-40B4-BE49-F238E27FC236}">
                <a16:creationId xmlns:a16="http://schemas.microsoft.com/office/drawing/2014/main" id="{BD961579-F880-4C65-AC55-6B4BE2F8EDDB}"/>
              </a:ext>
            </a:extLst>
          </p:cNvPr>
          <p:cNvSpPr>
            <a:spLocks noGrp="1"/>
          </p:cNvSpPr>
          <p:nvPr>
            <p:ph type="ftr" sz="quarter" idx="1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Foliennummernplatzhalter 5">
            <a:extLst>
              <a:ext uri="{FF2B5EF4-FFF2-40B4-BE49-F238E27FC236}">
                <a16:creationId xmlns:a16="http://schemas.microsoft.com/office/drawing/2014/main" id="{EDD333B1-E9BA-4C18-9902-6652FC96DB41}"/>
              </a:ext>
            </a:extLst>
          </p:cNvPr>
          <p:cNvSpPr>
            <a:spLocks noGrp="1"/>
          </p:cNvSpPr>
          <p:nvPr>
            <p:ph type="sldNum" sz="quarter" idx="16"/>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Tree>
    <p:extLst>
      <p:ext uri="{BB962C8B-B14F-4D97-AF65-F5344CB8AC3E}">
        <p14:creationId xmlns:p14="http://schemas.microsoft.com/office/powerpoint/2010/main" val="3163996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880828"/>
            <a:ext cx="4211638" cy="4177072"/>
          </a:xfrm>
        </p:spPr>
        <p:txBody>
          <a:bodyPr/>
          <a:lstStyle/>
          <a:p>
            <a:r>
              <a:rPr lang="en-US"/>
              <a:t>First text layer for running text (Arial Narrow 16pt)</a:t>
            </a:r>
          </a:p>
          <a:p>
            <a:pPr lvl="1"/>
            <a:r>
              <a:rPr lang="en-US"/>
              <a:t>Second layer for highlight text </a:t>
            </a:r>
            <a:br>
              <a:rPr lang="en-US"/>
            </a:br>
            <a:r>
              <a:rPr lang="en-US"/>
              <a:t>(Arial Narrow bold 16pt )</a:t>
            </a:r>
          </a:p>
          <a:p>
            <a:pPr lvl="2">
              <a:buClr>
                <a:schemeClr val="accent1"/>
              </a:buClr>
            </a:pPr>
            <a:r>
              <a:rPr lang="en-US"/>
              <a:t>Third layer for bullet points (Arial Narrow 16pt)</a:t>
            </a:r>
          </a:p>
          <a:p>
            <a:pPr lvl="3">
              <a:buClr>
                <a:schemeClr val="accent1"/>
              </a:buClr>
            </a:pPr>
            <a:r>
              <a:rPr lang="en-US"/>
              <a:t>Fourth layer for bullet points (Arial Narrow 16pt)</a:t>
            </a:r>
          </a:p>
          <a:p>
            <a:pPr lvl="4">
              <a:buClr>
                <a:schemeClr val="accent1"/>
              </a:buClr>
            </a:pPr>
            <a:r>
              <a:rPr lang="en-US"/>
              <a:t>Fifth layer for bullet points (Arial Narrow 16pt)</a:t>
            </a:r>
          </a:p>
          <a:p>
            <a:pPr lvl="5">
              <a:buClr>
                <a:schemeClr val="accent1"/>
              </a:buClr>
            </a:pPr>
            <a:r>
              <a:rPr lang="en-US"/>
              <a:t>Sixth text layer for numberings (Arial Narrow 16pt)</a:t>
            </a:r>
          </a:p>
          <a:p>
            <a:pPr lvl="6"/>
            <a:r>
              <a:rPr lang="en-US">
                <a:solidFill>
                  <a:schemeClr val="accent1"/>
                </a:solidFill>
              </a:rPr>
              <a:t>Seventh text layer  for highlights (Arial Narrow bold 16pt )</a:t>
            </a:r>
          </a:p>
          <a:p>
            <a:pPr lvl="7"/>
            <a:r>
              <a:rPr lang="en-US"/>
              <a:t>Eight text layer for source (Arial Narrow 12pt)</a:t>
            </a:r>
          </a:p>
        </p:txBody>
      </p:sp>
      <p:sp>
        <p:nvSpPr>
          <p:cNvPr id="3" name="Title 2"/>
          <p:cNvSpPr>
            <a:spLocks noGrp="1"/>
          </p:cNvSpPr>
          <p:nvPr>
            <p:ph type="title"/>
          </p:nvPr>
        </p:nvSpPr>
        <p:spPr bwMode="gray"/>
        <p:txBody>
          <a:bodyPr/>
          <a:lstStyle/>
          <a:p>
            <a:r>
              <a:rPr lang="en-US"/>
              <a:t>Two text columns </a:t>
            </a:r>
            <a:br>
              <a:rPr lang="en-US"/>
            </a:br>
            <a:r>
              <a:rPr lang="en-US"/>
              <a:t>- Headline over maximum 2 lines</a:t>
            </a:r>
          </a:p>
        </p:txBody>
      </p:sp>
      <p:sp>
        <p:nvSpPr>
          <p:cNvPr id="9" name="Date Placeholder 8"/>
          <p:cNvSpPr>
            <a:spLocks noGrp="1"/>
          </p:cNvSpPr>
          <p:nvPr>
            <p:ph type="dt" sz="half" idx="14"/>
          </p:nvPr>
        </p:nvSpPr>
        <p:spPr bwMode="gray"/>
        <p:txBody>
          <a:bodyPr/>
          <a:lstStyle/>
          <a:p>
            <a:pPr algn="r"/>
            <a:fld id="{67F82C2A-B119-464B-A5F4-E1378D5E8F2B}" type="datetime4">
              <a:rPr lang="en-US" smtClean="0"/>
              <a:t>February 24, 2021</a:t>
            </a:fld>
            <a:r>
              <a:rPr lang="de-DE"/>
              <a:t>  </a:t>
            </a:r>
          </a:p>
        </p:txBody>
      </p:sp>
      <p:sp>
        <p:nvSpPr>
          <p:cNvPr id="10" name="Footer Placeholder 9"/>
          <p:cNvSpPr>
            <a:spLocks noGrp="1"/>
          </p:cNvSpPr>
          <p:nvPr>
            <p:ph type="ftr" sz="quarter" idx="15"/>
          </p:nvPr>
        </p:nvSpPr>
        <p:spPr bwMode="gray"/>
        <p:txBody>
          <a:bodyPr/>
          <a:lstStyle/>
          <a:p>
            <a:r>
              <a:rPr lang="en-US"/>
              <a:t>Data Science for Business I - Group 3</a:t>
            </a:r>
            <a:endParaRPr lang="de-DE"/>
          </a:p>
        </p:txBody>
      </p:sp>
      <p:sp>
        <p:nvSpPr>
          <p:cNvPr id="12" name="Slide Number Placeholder 11"/>
          <p:cNvSpPr>
            <a:spLocks noGrp="1"/>
          </p:cNvSpPr>
          <p:nvPr>
            <p:ph type="sldNum" sz="quarter" idx="16"/>
          </p:nvPr>
        </p:nvSpPr>
        <p:spPr bwMode="gray"/>
        <p:txBody>
          <a:bodyPr/>
          <a:lstStyle/>
          <a:p>
            <a:fld id="{8D8DDEA4-1D91-494B-B76F-22F3D7C841E7}" type="slidenum">
              <a:rPr lang="de-DE" smtClean="0"/>
              <a:pPr/>
              <a:t>17</a:t>
            </a:fld>
            <a:endParaRPr lang="de-DE"/>
          </a:p>
        </p:txBody>
      </p:sp>
      <p:sp>
        <p:nvSpPr>
          <p:cNvPr id="2" name="Rectangle 1"/>
          <p:cNvSpPr/>
          <p:nvPr/>
        </p:nvSpPr>
        <p:spPr bwMode="gray">
          <a:xfrm>
            <a:off x="431800" y="1520825"/>
            <a:ext cx="3995738" cy="28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
        <p:nvSpPr>
          <p:cNvPr id="17" name="Text Placeholder 6"/>
          <p:cNvSpPr txBox="1">
            <a:spLocks/>
          </p:cNvSpPr>
          <p:nvPr/>
        </p:nvSpPr>
        <p:spPr bwMode="gray">
          <a:xfrm>
            <a:off x="4644000" y="1880828"/>
            <a:ext cx="4211638" cy="4177072"/>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t>
            </a:r>
            <a:br>
              <a:rPr lang="en-US"/>
            </a:br>
            <a:r>
              <a:rPr lang="en-US"/>
              <a:t>(Arial Narrow bold 16pt )</a:t>
            </a:r>
          </a:p>
          <a:p>
            <a:pPr lvl="2"/>
            <a:r>
              <a:rPr lang="en-US"/>
              <a:t>Third layer for bullet points (Arial Narrow 16pt)</a:t>
            </a:r>
          </a:p>
          <a:p>
            <a:pPr lvl="3"/>
            <a:r>
              <a:rPr lang="en-US"/>
              <a:t>Fourth layer for bullet points (Arial Narrow 16pt)</a:t>
            </a:r>
          </a:p>
          <a:p>
            <a:pPr lvl="4"/>
            <a:r>
              <a:rPr lang="en-US"/>
              <a:t>Fifth layer for bullet points (Arial Narrow 16pt)</a:t>
            </a:r>
          </a:p>
          <a:p>
            <a:pPr lvl="5"/>
            <a:r>
              <a:rPr lang="en-US"/>
              <a:t>Sixth text layer for numberings (Arial Narrow 16pt)</a:t>
            </a:r>
          </a:p>
          <a:p>
            <a:pPr lvl="6"/>
            <a:r>
              <a:rPr lang="en-US"/>
              <a:t>Seventh text layer  for highlights (Arial Narrow bold 16pt )</a:t>
            </a:r>
          </a:p>
          <a:p>
            <a:pPr lvl="7"/>
            <a:r>
              <a:rPr lang="en-US"/>
              <a:t>Eight text layer for source (Arial Narrow 12pt)</a:t>
            </a:r>
          </a:p>
        </p:txBody>
      </p:sp>
      <p:sp>
        <p:nvSpPr>
          <p:cNvPr id="18" name="Rectangle 1"/>
          <p:cNvSpPr/>
          <p:nvPr/>
        </p:nvSpPr>
        <p:spPr bwMode="gray">
          <a:xfrm>
            <a:off x="4637062" y="1520825"/>
            <a:ext cx="3995738" cy="28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Tree>
    <p:extLst>
      <p:ext uri="{BB962C8B-B14F-4D97-AF65-F5344CB8AC3E}">
        <p14:creationId xmlns:p14="http://schemas.microsoft.com/office/powerpoint/2010/main" val="745058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520825"/>
            <a:ext cx="2808288" cy="4537075"/>
          </a:xfrm>
        </p:spPr>
        <p:txBody>
          <a:bodyPr/>
          <a:lstStyle/>
          <a:p>
            <a:r>
              <a:rPr lang="en-US"/>
              <a:t>First text layer for running text (Arial Narrow 16pt)</a:t>
            </a:r>
          </a:p>
          <a:p>
            <a:pPr lvl="1"/>
            <a:r>
              <a:rPr lang="en-US"/>
              <a:t>Second layer for highlight text </a:t>
            </a:r>
            <a:br>
              <a:rPr lang="en-US"/>
            </a:br>
            <a:r>
              <a:rPr lang="en-US"/>
              <a:t>(Arial Narrow bold 16pt )</a:t>
            </a:r>
          </a:p>
          <a:p>
            <a:pPr lvl="2"/>
            <a:r>
              <a:rPr lang="en-US"/>
              <a:t>Third layer for bullet points (Arial Narrow 16pt)</a:t>
            </a:r>
          </a:p>
          <a:p>
            <a:pPr lvl="3"/>
            <a:r>
              <a:rPr lang="en-US"/>
              <a:t>Fourth layer for bullet points (Arial Narrow 16pt)</a:t>
            </a:r>
          </a:p>
          <a:p>
            <a:pPr lvl="4"/>
            <a:r>
              <a:rPr lang="en-US"/>
              <a:t>Fifth layer for bullet points (Arial Narrow 16pt)</a:t>
            </a:r>
          </a:p>
          <a:p>
            <a:pPr lvl="5"/>
            <a:r>
              <a:rPr lang="en-US"/>
              <a:t>Sixth text layer for numberings (Arial Narrow 16pt)</a:t>
            </a:r>
          </a:p>
          <a:p>
            <a:pPr lvl="6"/>
            <a:r>
              <a:rPr lang="en-US"/>
              <a:t>Seventh text layer  for highlights (Arial Narrow bold 16pt )</a:t>
            </a:r>
          </a:p>
          <a:p>
            <a:pPr lvl="7"/>
            <a:r>
              <a:rPr lang="en-US"/>
              <a:t>Eight text layer for source (Arial Narrow 12pt)</a:t>
            </a:r>
          </a:p>
        </p:txBody>
      </p:sp>
      <p:sp>
        <p:nvSpPr>
          <p:cNvPr id="3" name="Title 2"/>
          <p:cNvSpPr>
            <a:spLocks noGrp="1"/>
          </p:cNvSpPr>
          <p:nvPr>
            <p:ph type="title"/>
          </p:nvPr>
        </p:nvSpPr>
        <p:spPr bwMode="gray"/>
        <p:txBody>
          <a:bodyPr/>
          <a:lstStyle/>
          <a:p>
            <a:r>
              <a:rPr lang="en-US"/>
              <a:t>Three text columns</a:t>
            </a:r>
            <a:br>
              <a:rPr lang="en-US"/>
            </a:br>
            <a:r>
              <a:rPr lang="en-US"/>
              <a:t>- Headline over maximum 2 lines</a:t>
            </a:r>
          </a:p>
        </p:txBody>
      </p:sp>
      <p:sp>
        <p:nvSpPr>
          <p:cNvPr id="6" name="Date Placeholder 5"/>
          <p:cNvSpPr>
            <a:spLocks noGrp="1"/>
          </p:cNvSpPr>
          <p:nvPr>
            <p:ph type="dt" sz="half" idx="14"/>
          </p:nvPr>
        </p:nvSpPr>
        <p:spPr bwMode="gray"/>
        <p:txBody>
          <a:bodyPr/>
          <a:lstStyle/>
          <a:p>
            <a:pPr algn="r"/>
            <a:fld id="{0B188BCF-8CD8-4E37-BBBD-9E3EFB1C1905}" type="datetime4">
              <a:rPr lang="en-US" smtClean="0"/>
              <a:t>February 24, 2021</a:t>
            </a:fld>
            <a:r>
              <a:rPr lang="de-DE"/>
              <a:t>  </a:t>
            </a:r>
          </a:p>
        </p:txBody>
      </p:sp>
      <p:sp>
        <p:nvSpPr>
          <p:cNvPr id="9" name="Footer Placeholder 8"/>
          <p:cNvSpPr>
            <a:spLocks noGrp="1"/>
          </p:cNvSpPr>
          <p:nvPr>
            <p:ph type="ftr" sz="quarter" idx="15"/>
          </p:nvPr>
        </p:nvSpPr>
        <p:spPr bwMode="gray"/>
        <p:txBody>
          <a:bodyPr/>
          <a:lstStyle/>
          <a:p>
            <a:r>
              <a:rPr lang="en-US"/>
              <a:t>Data Science for Business I - Group 3</a:t>
            </a:r>
            <a:endParaRPr lang="de-DE"/>
          </a:p>
        </p:txBody>
      </p:sp>
      <p:sp>
        <p:nvSpPr>
          <p:cNvPr id="10" name="Slide Number Placeholder 9"/>
          <p:cNvSpPr>
            <a:spLocks noGrp="1"/>
          </p:cNvSpPr>
          <p:nvPr>
            <p:ph type="sldNum" sz="quarter" idx="16"/>
          </p:nvPr>
        </p:nvSpPr>
        <p:spPr bwMode="gray"/>
        <p:txBody>
          <a:bodyPr/>
          <a:lstStyle/>
          <a:p>
            <a:fld id="{8D8DDEA4-1D91-494B-B76F-22F3D7C841E7}" type="slidenum">
              <a:rPr lang="de-DE" smtClean="0"/>
              <a:pPr/>
              <a:t>18</a:t>
            </a:fld>
            <a:endParaRPr lang="de-DE"/>
          </a:p>
        </p:txBody>
      </p:sp>
      <p:sp>
        <p:nvSpPr>
          <p:cNvPr id="11" name="Text Placeholder 6"/>
          <p:cNvSpPr txBox="1">
            <a:spLocks/>
          </p:cNvSpPr>
          <p:nvPr/>
        </p:nvSpPr>
        <p:spPr bwMode="gray">
          <a:xfrm>
            <a:off x="3240087" y="1520825"/>
            <a:ext cx="2808288" cy="4537075"/>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t>
            </a:r>
            <a:br>
              <a:rPr lang="en-US"/>
            </a:br>
            <a:r>
              <a:rPr lang="en-US"/>
              <a:t>(Arial Narrow bold 16pt )</a:t>
            </a:r>
          </a:p>
          <a:p>
            <a:pPr lvl="2"/>
            <a:r>
              <a:rPr lang="en-US"/>
              <a:t>Third layer for bullet points (Arial Narrow 16pt)</a:t>
            </a:r>
          </a:p>
          <a:p>
            <a:pPr lvl="3"/>
            <a:r>
              <a:rPr lang="en-US"/>
              <a:t>Fourth layer for bullet points (Arial Narrow 16pt)</a:t>
            </a:r>
          </a:p>
          <a:p>
            <a:pPr lvl="4"/>
            <a:r>
              <a:rPr lang="en-US"/>
              <a:t>Fifth layer for bullet points (Arial Narrow 16pt)</a:t>
            </a:r>
          </a:p>
          <a:p>
            <a:pPr lvl="5"/>
            <a:r>
              <a:rPr lang="en-US"/>
              <a:t>Sixth text layer for numberings (Arial Narrow 16pt)</a:t>
            </a:r>
          </a:p>
          <a:p>
            <a:pPr lvl="6"/>
            <a:r>
              <a:rPr lang="en-US"/>
              <a:t>Seventh text layer  for highlights (Arial Narrow bold 16pt )</a:t>
            </a:r>
          </a:p>
          <a:p>
            <a:pPr lvl="7"/>
            <a:r>
              <a:rPr lang="en-US"/>
              <a:t>Eight text layer for source (Arial Narrow 12pt)</a:t>
            </a:r>
          </a:p>
        </p:txBody>
      </p:sp>
      <p:sp>
        <p:nvSpPr>
          <p:cNvPr id="12" name="Text Placeholder 6"/>
          <p:cNvSpPr txBox="1">
            <a:spLocks/>
          </p:cNvSpPr>
          <p:nvPr/>
        </p:nvSpPr>
        <p:spPr bwMode="gray">
          <a:xfrm>
            <a:off x="6048375" y="1520825"/>
            <a:ext cx="2808288" cy="4537075"/>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t>
            </a:r>
            <a:br>
              <a:rPr lang="en-US"/>
            </a:br>
            <a:r>
              <a:rPr lang="en-US"/>
              <a:t>(Arial Narrow bold 16pt )</a:t>
            </a:r>
          </a:p>
          <a:p>
            <a:pPr lvl="2"/>
            <a:r>
              <a:rPr lang="en-US"/>
              <a:t>Third layer for bullet points (Arial Narrow 16pt)</a:t>
            </a:r>
          </a:p>
          <a:p>
            <a:pPr lvl="3"/>
            <a:r>
              <a:rPr lang="en-US"/>
              <a:t>Fourth layer for bullet points (Arial Narrow 16pt)</a:t>
            </a:r>
          </a:p>
          <a:p>
            <a:pPr lvl="4"/>
            <a:r>
              <a:rPr lang="en-US"/>
              <a:t>Fifth layer for bullet points (Arial Narrow 16pt)</a:t>
            </a:r>
          </a:p>
          <a:p>
            <a:pPr lvl="5"/>
            <a:r>
              <a:rPr lang="en-US"/>
              <a:t>Sixth text layer for numberings (Arial Narrow 16pt)</a:t>
            </a:r>
          </a:p>
          <a:p>
            <a:pPr lvl="6"/>
            <a:r>
              <a:rPr lang="en-US"/>
              <a:t>Seventh text layer  for highlights (Arial Narrow bold 16pt )</a:t>
            </a:r>
          </a:p>
          <a:p>
            <a:pPr lvl="7"/>
            <a:r>
              <a:rPr lang="en-US"/>
              <a:t>Eight text layer for source (Arial Narrow 12pt)</a:t>
            </a:r>
          </a:p>
        </p:txBody>
      </p:sp>
    </p:spTree>
    <p:extLst>
      <p:ext uri="{BB962C8B-B14F-4D97-AF65-F5344CB8AC3E}">
        <p14:creationId xmlns:p14="http://schemas.microsoft.com/office/powerpoint/2010/main" val="406749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880828"/>
            <a:ext cx="2808288" cy="4177072"/>
          </a:xfrm>
        </p:spPr>
        <p:txBody>
          <a:bodyPr/>
          <a:lstStyle/>
          <a:p>
            <a:r>
              <a:rPr lang="en-US"/>
              <a:t>First text layer for running text (Arial Narrow 16pt)</a:t>
            </a:r>
          </a:p>
          <a:p>
            <a:pPr lvl="1"/>
            <a:r>
              <a:rPr lang="en-US"/>
              <a:t>Second layer for highlight text </a:t>
            </a:r>
            <a:br>
              <a:rPr lang="en-US"/>
            </a:br>
            <a:r>
              <a:rPr lang="en-US"/>
              <a:t>(Arial Narrow bold 16pt )</a:t>
            </a:r>
          </a:p>
          <a:p>
            <a:pPr lvl="2"/>
            <a:r>
              <a:rPr lang="en-US"/>
              <a:t>Third layer for bullet points (Arial Narrow 16pt)</a:t>
            </a:r>
          </a:p>
          <a:p>
            <a:pPr lvl="3"/>
            <a:r>
              <a:rPr lang="en-US"/>
              <a:t>Fourth layer for bullet points (Arial Narrow 16pt)</a:t>
            </a:r>
          </a:p>
          <a:p>
            <a:pPr lvl="4"/>
            <a:r>
              <a:rPr lang="en-US"/>
              <a:t>Fifth layer for bullet points (Arial Narrow 16pt)</a:t>
            </a:r>
          </a:p>
          <a:p>
            <a:pPr lvl="5"/>
            <a:r>
              <a:rPr lang="en-US"/>
              <a:t>Sixth text layer for numberings (Arial Narrow 16pt)</a:t>
            </a:r>
          </a:p>
          <a:p>
            <a:pPr lvl="6"/>
            <a:r>
              <a:rPr lang="en-US"/>
              <a:t>Seventh text layer  for highlights (Arial Narrow bold 16pt )</a:t>
            </a:r>
          </a:p>
          <a:p>
            <a:pPr lvl="7"/>
            <a:r>
              <a:rPr lang="en-US"/>
              <a:t>Eight text layer for source (Arial Narrow 12pt)</a:t>
            </a:r>
          </a:p>
        </p:txBody>
      </p:sp>
      <p:sp>
        <p:nvSpPr>
          <p:cNvPr id="3" name="Title 2"/>
          <p:cNvSpPr>
            <a:spLocks noGrp="1"/>
          </p:cNvSpPr>
          <p:nvPr>
            <p:ph type="title"/>
          </p:nvPr>
        </p:nvSpPr>
        <p:spPr bwMode="gray"/>
        <p:txBody>
          <a:bodyPr/>
          <a:lstStyle/>
          <a:p>
            <a:r>
              <a:rPr lang="en-US"/>
              <a:t>Three text columns</a:t>
            </a:r>
            <a:br>
              <a:rPr lang="en-US"/>
            </a:br>
            <a:r>
              <a:rPr lang="en-US"/>
              <a:t>- Headline over maximum 2 lines</a:t>
            </a:r>
          </a:p>
        </p:txBody>
      </p:sp>
      <p:sp>
        <p:nvSpPr>
          <p:cNvPr id="9" name="Date Placeholder 8"/>
          <p:cNvSpPr>
            <a:spLocks noGrp="1"/>
          </p:cNvSpPr>
          <p:nvPr>
            <p:ph type="dt" sz="half" idx="14"/>
          </p:nvPr>
        </p:nvSpPr>
        <p:spPr bwMode="gray"/>
        <p:txBody>
          <a:bodyPr/>
          <a:lstStyle/>
          <a:p>
            <a:pPr algn="r"/>
            <a:fld id="{7C526D25-7BD8-4A4A-A156-CF2089BB6549}" type="datetime4">
              <a:rPr lang="en-US" smtClean="0"/>
              <a:t>February 24, 2021</a:t>
            </a:fld>
            <a:r>
              <a:rPr lang="de-DE"/>
              <a:t>  </a:t>
            </a:r>
          </a:p>
        </p:txBody>
      </p:sp>
      <p:sp>
        <p:nvSpPr>
          <p:cNvPr id="12" name="Footer Placeholder 11"/>
          <p:cNvSpPr>
            <a:spLocks noGrp="1"/>
          </p:cNvSpPr>
          <p:nvPr>
            <p:ph type="ftr" sz="quarter" idx="15"/>
          </p:nvPr>
        </p:nvSpPr>
        <p:spPr bwMode="gray"/>
        <p:txBody>
          <a:bodyPr/>
          <a:lstStyle/>
          <a:p>
            <a:r>
              <a:rPr lang="en-US"/>
              <a:t>Data Science for Business I - Group 3</a:t>
            </a:r>
            <a:endParaRPr lang="de-DE"/>
          </a:p>
        </p:txBody>
      </p:sp>
      <p:sp>
        <p:nvSpPr>
          <p:cNvPr id="13" name="Slide Number Placeholder 12"/>
          <p:cNvSpPr>
            <a:spLocks noGrp="1"/>
          </p:cNvSpPr>
          <p:nvPr>
            <p:ph type="sldNum" sz="quarter" idx="16"/>
          </p:nvPr>
        </p:nvSpPr>
        <p:spPr bwMode="gray"/>
        <p:txBody>
          <a:bodyPr/>
          <a:lstStyle/>
          <a:p>
            <a:fld id="{8D8DDEA4-1D91-494B-B76F-22F3D7C841E7}" type="slidenum">
              <a:rPr lang="de-DE" smtClean="0"/>
              <a:pPr/>
              <a:t>19</a:t>
            </a:fld>
            <a:endParaRPr lang="de-DE"/>
          </a:p>
        </p:txBody>
      </p:sp>
      <p:sp>
        <p:nvSpPr>
          <p:cNvPr id="2" name="Rectangle 1"/>
          <p:cNvSpPr/>
          <p:nvPr/>
        </p:nvSpPr>
        <p:spPr bwMode="gray">
          <a:xfrm>
            <a:off x="431800" y="1520825"/>
            <a:ext cx="2592388" cy="28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
        <p:nvSpPr>
          <p:cNvPr id="19" name="Text Placeholder 6"/>
          <p:cNvSpPr txBox="1">
            <a:spLocks/>
          </p:cNvSpPr>
          <p:nvPr/>
        </p:nvSpPr>
        <p:spPr bwMode="gray">
          <a:xfrm>
            <a:off x="3232800" y="1880828"/>
            <a:ext cx="2808288" cy="4177072"/>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t>
            </a:r>
            <a:br>
              <a:rPr lang="en-US"/>
            </a:br>
            <a:r>
              <a:rPr lang="en-US"/>
              <a:t>(Arial Narrow bold 16pt )</a:t>
            </a:r>
          </a:p>
          <a:p>
            <a:pPr lvl="2"/>
            <a:r>
              <a:rPr lang="en-US"/>
              <a:t>Third layer for bullet points (Arial Narrow 16pt)</a:t>
            </a:r>
          </a:p>
          <a:p>
            <a:pPr lvl="3"/>
            <a:r>
              <a:rPr lang="en-US"/>
              <a:t>Fourth layer for bullet points (Arial Narrow 16pt)</a:t>
            </a:r>
          </a:p>
          <a:p>
            <a:pPr lvl="4"/>
            <a:r>
              <a:rPr lang="en-US"/>
              <a:t>Fifth layer for bullet points (Arial Narrow 16pt)</a:t>
            </a:r>
          </a:p>
          <a:p>
            <a:pPr lvl="5"/>
            <a:r>
              <a:rPr lang="en-US"/>
              <a:t>Sixth text layer for numberings (Arial Narrow 16pt)</a:t>
            </a:r>
          </a:p>
          <a:p>
            <a:pPr lvl="6"/>
            <a:r>
              <a:rPr lang="en-US"/>
              <a:t>Seventh text layer  for highlights (Arial Narrow bold 16pt )</a:t>
            </a:r>
          </a:p>
          <a:p>
            <a:pPr lvl="7"/>
            <a:r>
              <a:rPr lang="en-US"/>
              <a:t>Eight text layer for source (Arial Narrow 12pt)</a:t>
            </a:r>
          </a:p>
        </p:txBody>
      </p:sp>
      <p:sp>
        <p:nvSpPr>
          <p:cNvPr id="20" name="Rectangle 1"/>
          <p:cNvSpPr/>
          <p:nvPr/>
        </p:nvSpPr>
        <p:spPr bwMode="gray">
          <a:xfrm>
            <a:off x="3232800" y="1520825"/>
            <a:ext cx="2592388" cy="28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
        <p:nvSpPr>
          <p:cNvPr id="21" name="Text Placeholder 6"/>
          <p:cNvSpPr txBox="1">
            <a:spLocks/>
          </p:cNvSpPr>
          <p:nvPr/>
        </p:nvSpPr>
        <p:spPr bwMode="gray">
          <a:xfrm>
            <a:off x="6037200" y="1880828"/>
            <a:ext cx="2808288" cy="4177072"/>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t>
            </a:r>
            <a:br>
              <a:rPr lang="en-US"/>
            </a:br>
            <a:r>
              <a:rPr lang="en-US"/>
              <a:t>(Arial Narrow bold 16pt )</a:t>
            </a:r>
          </a:p>
          <a:p>
            <a:pPr lvl="2"/>
            <a:r>
              <a:rPr lang="en-US"/>
              <a:t>Third layer for bullet points (Arial Narrow 16pt)</a:t>
            </a:r>
          </a:p>
          <a:p>
            <a:pPr lvl="3"/>
            <a:r>
              <a:rPr lang="en-US"/>
              <a:t>Fourth layer for bullet points (Arial Narrow 16pt)</a:t>
            </a:r>
          </a:p>
          <a:p>
            <a:pPr lvl="4"/>
            <a:r>
              <a:rPr lang="en-US"/>
              <a:t>Fifth layer for bullet points (Arial Narrow 16pt)</a:t>
            </a:r>
          </a:p>
          <a:p>
            <a:pPr lvl="5"/>
            <a:r>
              <a:rPr lang="en-US"/>
              <a:t>Sixth text layer for numberings (Arial Narrow 16pt)</a:t>
            </a:r>
          </a:p>
          <a:p>
            <a:pPr lvl="6"/>
            <a:r>
              <a:rPr lang="en-US"/>
              <a:t>Seventh text layer  for highlights (Arial Narrow bold 16pt )</a:t>
            </a:r>
          </a:p>
          <a:p>
            <a:pPr lvl="7"/>
            <a:r>
              <a:rPr lang="en-US"/>
              <a:t>Eight text layer for source (Arial Narrow 12pt)</a:t>
            </a:r>
          </a:p>
        </p:txBody>
      </p:sp>
      <p:sp>
        <p:nvSpPr>
          <p:cNvPr id="22" name="Rectangle 1"/>
          <p:cNvSpPr/>
          <p:nvPr/>
        </p:nvSpPr>
        <p:spPr bwMode="gray">
          <a:xfrm>
            <a:off x="6037200" y="1520825"/>
            <a:ext cx="2592388" cy="28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Tree>
    <p:extLst>
      <p:ext uri="{BB962C8B-B14F-4D97-AF65-F5344CB8AC3E}">
        <p14:creationId xmlns:p14="http://schemas.microsoft.com/office/powerpoint/2010/main" val="685023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C4B6ED2E-0EA2-4434-8AE2-1ECC7B44645F}"/>
              </a:ext>
            </a:extLst>
          </p:cNvPr>
          <p:cNvSpPr>
            <a:spLocks noGrp="1"/>
          </p:cNvSpPr>
          <p:nvPr>
            <p:ph type="body" sz="quarter" idx="13"/>
          </p:nvPr>
        </p:nvSpPr>
        <p:spPr>
          <a:xfrm>
            <a:off x="431800" y="1520825"/>
            <a:ext cx="5400675" cy="4537075"/>
          </a:xfrm>
        </p:spPr>
        <p:txBody>
          <a:bodyPr>
            <a:normAutofit/>
          </a:bodyPr>
          <a:lstStyle/>
          <a:p>
            <a:r>
              <a:rPr lang="de-DE" b="1" u="sng" dirty="0"/>
              <a:t>Initial Situation</a:t>
            </a:r>
          </a:p>
          <a:p>
            <a:pPr marL="285750" indent="-285750">
              <a:buFont typeface="Arial" panose="020B0604020202020204" pitchFamily="34" charset="0"/>
              <a:buChar char="•"/>
            </a:pPr>
            <a:r>
              <a:rPr lang="de-DE" dirty="0" err="1"/>
              <a:t>Production</a:t>
            </a:r>
            <a:r>
              <a:rPr lang="de-DE" dirty="0"/>
              <a:t> </a:t>
            </a:r>
            <a:r>
              <a:rPr lang="de-DE" dirty="0" err="1"/>
              <a:t>output</a:t>
            </a:r>
            <a:r>
              <a:rPr lang="de-DE" dirty="0"/>
              <a:t> </a:t>
            </a:r>
            <a:r>
              <a:rPr lang="de-DE" dirty="0" err="1"/>
              <a:t>of</a:t>
            </a:r>
            <a:r>
              <a:rPr lang="de-DE" dirty="0"/>
              <a:t> plant Bochum </a:t>
            </a:r>
            <a:r>
              <a:rPr lang="de-DE" dirty="0" err="1"/>
              <a:t>have</a:t>
            </a:r>
            <a:r>
              <a:rPr lang="de-DE" dirty="0"/>
              <a:t> </a:t>
            </a:r>
            <a:r>
              <a:rPr lang="de-DE" dirty="0" err="1"/>
              <a:t>been</a:t>
            </a:r>
            <a:r>
              <a:rPr lang="de-DE" dirty="0"/>
              <a:t> </a:t>
            </a:r>
            <a:r>
              <a:rPr lang="de-DE" dirty="0" err="1"/>
              <a:t>far</a:t>
            </a:r>
            <a:r>
              <a:rPr lang="de-DE" dirty="0"/>
              <a:t> </a:t>
            </a:r>
            <a:r>
              <a:rPr lang="de-DE" dirty="0" err="1"/>
              <a:t>behind</a:t>
            </a:r>
            <a:r>
              <a:rPr lang="de-DE" dirty="0"/>
              <a:t> </a:t>
            </a:r>
            <a:r>
              <a:rPr lang="de-DE" dirty="0" err="1"/>
              <a:t>planned</a:t>
            </a:r>
            <a:r>
              <a:rPr lang="de-DE" dirty="0"/>
              <a:t> </a:t>
            </a:r>
            <a:r>
              <a:rPr lang="de-DE" dirty="0" err="1"/>
              <a:t>figures</a:t>
            </a:r>
            <a:r>
              <a:rPr lang="de-DE" dirty="0"/>
              <a:t> </a:t>
            </a:r>
            <a:r>
              <a:rPr lang="de-DE" dirty="0" err="1"/>
              <a:t>for</a:t>
            </a:r>
            <a:r>
              <a:rPr lang="de-DE" dirty="0"/>
              <a:t> 10 </a:t>
            </a:r>
            <a:r>
              <a:rPr lang="de-DE" dirty="0" err="1"/>
              <a:t>years</a:t>
            </a:r>
            <a:endParaRPr lang="de-DE" dirty="0"/>
          </a:p>
          <a:p>
            <a:pPr marL="285750" indent="-285750">
              <a:buFont typeface="Wingdings" panose="05000000000000000000" pitchFamily="2" charset="2"/>
              <a:buChar char="Ø"/>
            </a:pPr>
            <a:r>
              <a:rPr lang="de-DE" dirty="0" err="1"/>
              <a:t>unfilled</a:t>
            </a:r>
            <a:r>
              <a:rPr lang="de-DE" dirty="0"/>
              <a:t> </a:t>
            </a:r>
            <a:r>
              <a:rPr lang="de-DE" dirty="0" err="1"/>
              <a:t>customer</a:t>
            </a:r>
            <a:r>
              <a:rPr lang="de-DE" dirty="0"/>
              <a:t> </a:t>
            </a:r>
            <a:r>
              <a:rPr lang="de-DE" dirty="0" err="1"/>
              <a:t>orders</a:t>
            </a:r>
            <a:r>
              <a:rPr lang="de-DE" dirty="0"/>
              <a:t>  </a:t>
            </a:r>
            <a:r>
              <a:rPr lang="de-DE" dirty="0" err="1"/>
              <a:t>result</a:t>
            </a:r>
            <a:r>
              <a:rPr lang="de-DE" dirty="0"/>
              <a:t> </a:t>
            </a:r>
            <a:r>
              <a:rPr lang="de-DE" dirty="0" err="1"/>
              <a:t>into</a:t>
            </a:r>
            <a:r>
              <a:rPr lang="de-DE" dirty="0"/>
              <a:t> miserable </a:t>
            </a:r>
            <a:r>
              <a:rPr lang="de-DE" dirty="0" err="1"/>
              <a:t>delivery</a:t>
            </a:r>
            <a:r>
              <a:rPr lang="de-DE" dirty="0"/>
              <a:t> </a:t>
            </a:r>
            <a:r>
              <a:rPr lang="de-DE" dirty="0" err="1"/>
              <a:t>performance</a:t>
            </a:r>
            <a:r>
              <a:rPr lang="de-DE" dirty="0"/>
              <a:t> → </a:t>
            </a:r>
            <a:r>
              <a:rPr lang="de-DE" dirty="0" err="1"/>
              <a:t>losing</a:t>
            </a:r>
            <a:r>
              <a:rPr lang="de-DE" dirty="0"/>
              <a:t> </a:t>
            </a:r>
            <a:r>
              <a:rPr lang="de-DE" dirty="0" err="1"/>
              <a:t>one</a:t>
            </a:r>
            <a:r>
              <a:rPr lang="de-DE" dirty="0"/>
              <a:t> USP in </a:t>
            </a:r>
            <a:r>
              <a:rPr lang="de-DE" dirty="0" err="1"/>
              <a:t>the</a:t>
            </a:r>
            <a:r>
              <a:rPr lang="de-DE" dirty="0"/>
              <a:t> </a:t>
            </a:r>
            <a:r>
              <a:rPr lang="de-DE" dirty="0" err="1"/>
              <a:t>highly</a:t>
            </a:r>
            <a:r>
              <a:rPr lang="de-DE" dirty="0"/>
              <a:t> </a:t>
            </a:r>
            <a:r>
              <a:rPr lang="de-DE" dirty="0" err="1"/>
              <a:t>competetive</a:t>
            </a:r>
            <a:r>
              <a:rPr lang="de-DE" dirty="0"/>
              <a:t> </a:t>
            </a:r>
            <a:r>
              <a:rPr lang="de-DE" dirty="0" err="1"/>
              <a:t>steel</a:t>
            </a:r>
            <a:r>
              <a:rPr lang="de-DE" dirty="0"/>
              <a:t> </a:t>
            </a:r>
            <a:r>
              <a:rPr lang="de-DE" dirty="0" err="1"/>
              <a:t>market</a:t>
            </a:r>
            <a:endParaRPr lang="de-DE" dirty="0"/>
          </a:p>
          <a:p>
            <a:pPr marL="285750" indent="-285750">
              <a:buFont typeface="Wingdings" panose="05000000000000000000" pitchFamily="2" charset="2"/>
              <a:buChar char="Ø"/>
            </a:pPr>
            <a:r>
              <a:rPr lang="de-DE" dirty="0" err="1"/>
              <a:t>wrong</a:t>
            </a:r>
            <a:r>
              <a:rPr lang="de-DE" dirty="0"/>
              <a:t> </a:t>
            </a:r>
            <a:r>
              <a:rPr lang="de-DE" dirty="0" err="1"/>
              <a:t>pre-calculation</a:t>
            </a:r>
            <a:r>
              <a:rPr lang="de-DE" dirty="0"/>
              <a:t> </a:t>
            </a:r>
            <a:r>
              <a:rPr lang="de-DE" dirty="0" err="1"/>
              <a:t>of</a:t>
            </a:r>
            <a:r>
              <a:rPr lang="de-DE" dirty="0"/>
              <a:t> </a:t>
            </a:r>
            <a:r>
              <a:rPr lang="de-DE" dirty="0" err="1"/>
              <a:t>line-specific</a:t>
            </a:r>
            <a:r>
              <a:rPr lang="de-DE" dirty="0"/>
              <a:t> variable </a:t>
            </a:r>
            <a:r>
              <a:rPr lang="de-DE" dirty="0" err="1"/>
              <a:t>cost</a:t>
            </a:r>
            <a:r>
              <a:rPr lang="de-DE" dirty="0"/>
              <a:t> </a:t>
            </a:r>
          </a:p>
          <a:p>
            <a:r>
              <a:rPr lang="de-DE" dirty="0"/>
              <a:t>       → </a:t>
            </a:r>
            <a:r>
              <a:rPr lang="de-DE" dirty="0" err="1"/>
              <a:t>too</a:t>
            </a:r>
            <a:r>
              <a:rPr lang="de-DE" dirty="0"/>
              <a:t> </a:t>
            </a:r>
            <a:r>
              <a:rPr lang="de-DE" dirty="0" err="1"/>
              <a:t>low</a:t>
            </a:r>
            <a:r>
              <a:rPr lang="de-DE" dirty="0"/>
              <a:t> </a:t>
            </a:r>
            <a:r>
              <a:rPr lang="de-DE" dirty="0" err="1"/>
              <a:t>prices</a:t>
            </a:r>
            <a:r>
              <a:rPr lang="de-DE" dirty="0"/>
              <a:t> → </a:t>
            </a:r>
            <a:r>
              <a:rPr lang="de-DE" dirty="0" err="1"/>
              <a:t>reduced</a:t>
            </a:r>
            <a:r>
              <a:rPr lang="de-DE" dirty="0"/>
              <a:t> </a:t>
            </a:r>
            <a:r>
              <a:rPr lang="de-DE" dirty="0" err="1"/>
              <a:t>contribution</a:t>
            </a:r>
            <a:r>
              <a:rPr lang="de-DE" dirty="0"/>
              <a:t> </a:t>
            </a:r>
            <a:r>
              <a:rPr lang="de-DE" dirty="0" err="1"/>
              <a:t>margin</a:t>
            </a:r>
            <a:endParaRPr lang="de-DE" dirty="0"/>
          </a:p>
          <a:p>
            <a:endParaRPr lang="de-DE" dirty="0"/>
          </a:p>
          <a:p>
            <a:r>
              <a:rPr lang="de-DE" b="1" u="sng" dirty="0" err="1"/>
              <a:t>AsIs</a:t>
            </a:r>
            <a:r>
              <a:rPr lang="de-DE" b="1" u="sng" dirty="0"/>
              <a:t> </a:t>
            </a:r>
            <a:r>
              <a:rPr lang="de-DE" b="1" u="sng" dirty="0" err="1"/>
              <a:t>Production</a:t>
            </a:r>
            <a:r>
              <a:rPr lang="de-DE" b="1" u="sng" dirty="0"/>
              <a:t> </a:t>
            </a:r>
            <a:r>
              <a:rPr lang="de-DE" b="1" u="sng" dirty="0" err="1"/>
              <a:t>planning</a:t>
            </a:r>
            <a:endParaRPr lang="de-DE" b="1" u="sng" dirty="0"/>
          </a:p>
          <a:p>
            <a:pPr marL="285750" indent="-285750">
              <a:buFont typeface="Arial" panose="020B0604020202020204" pitchFamily="34" charset="0"/>
              <a:buChar char="•"/>
            </a:pPr>
            <a:r>
              <a:rPr lang="de-DE" dirty="0"/>
              <a:t>General </a:t>
            </a:r>
            <a:r>
              <a:rPr lang="de-DE" dirty="0" err="1"/>
              <a:t>premises</a:t>
            </a:r>
            <a:r>
              <a:rPr lang="de-DE" dirty="0"/>
              <a:t>: </a:t>
            </a:r>
            <a:r>
              <a:rPr lang="de-DE" dirty="0" err="1"/>
              <a:t>average</a:t>
            </a:r>
            <a:r>
              <a:rPr lang="de-DE" dirty="0"/>
              <a:t> </a:t>
            </a:r>
            <a:r>
              <a:rPr lang="de-DE" dirty="0" err="1"/>
              <a:t>production</a:t>
            </a:r>
            <a:r>
              <a:rPr lang="de-DE" dirty="0"/>
              <a:t> </a:t>
            </a:r>
            <a:r>
              <a:rPr lang="de-DE" dirty="0" err="1"/>
              <a:t>performance</a:t>
            </a:r>
            <a:r>
              <a:rPr lang="de-DE" dirty="0"/>
              <a:t> 86% + </a:t>
            </a:r>
            <a:r>
              <a:rPr lang="de-DE" dirty="0" err="1"/>
              <a:t>average</a:t>
            </a:r>
            <a:r>
              <a:rPr lang="de-DE" dirty="0"/>
              <a:t> </a:t>
            </a:r>
            <a:r>
              <a:rPr lang="de-DE" dirty="0" err="1"/>
              <a:t>production</a:t>
            </a:r>
            <a:r>
              <a:rPr lang="de-DE" dirty="0"/>
              <a:t> </a:t>
            </a:r>
            <a:r>
              <a:rPr lang="de-DE" dirty="0" err="1"/>
              <a:t>portolio</a:t>
            </a:r>
            <a:endParaRPr lang="de-DE" dirty="0"/>
          </a:p>
          <a:p>
            <a:pPr marL="285750" indent="-285750">
              <a:buFont typeface="Arial" panose="020B0604020202020204" pitchFamily="34" charset="0"/>
              <a:buChar char="•"/>
            </a:pPr>
            <a:r>
              <a:rPr lang="de-DE" dirty="0"/>
              <a:t>Fill </a:t>
            </a:r>
            <a:r>
              <a:rPr lang="de-DE" dirty="0" err="1"/>
              <a:t>capacities</a:t>
            </a:r>
            <a:r>
              <a:rPr lang="de-DE" dirty="0"/>
              <a:t> per </a:t>
            </a:r>
            <a:r>
              <a:rPr lang="de-DE" dirty="0" err="1"/>
              <a:t>month</a:t>
            </a:r>
            <a:r>
              <a:rPr lang="de-DE" dirty="0"/>
              <a:t> </a:t>
            </a:r>
            <a:r>
              <a:rPr lang="de-DE" dirty="0" err="1"/>
              <a:t>with</a:t>
            </a:r>
            <a:r>
              <a:rPr lang="de-DE" dirty="0"/>
              <a:t> real </a:t>
            </a:r>
            <a:r>
              <a:rPr lang="de-DE" dirty="0" err="1"/>
              <a:t>orders</a:t>
            </a:r>
            <a:r>
              <a:rPr lang="de-DE" dirty="0"/>
              <a:t> </a:t>
            </a:r>
            <a:r>
              <a:rPr lang="de-DE" dirty="0" err="1"/>
              <a:t>until</a:t>
            </a:r>
            <a:r>
              <a:rPr lang="de-DE" dirty="0"/>
              <a:t> </a:t>
            </a:r>
            <a:r>
              <a:rPr lang="de-DE" dirty="0" err="1"/>
              <a:t>capacity</a:t>
            </a:r>
            <a:r>
              <a:rPr lang="de-DE" dirty="0"/>
              <a:t> </a:t>
            </a:r>
            <a:r>
              <a:rPr lang="de-DE" dirty="0" err="1"/>
              <a:t>line</a:t>
            </a:r>
            <a:r>
              <a:rPr lang="de-DE" dirty="0"/>
              <a:t> was </a:t>
            </a:r>
            <a:r>
              <a:rPr lang="de-DE" dirty="0" err="1"/>
              <a:t>capped</a:t>
            </a:r>
            <a:endParaRPr lang="de-DE" dirty="0"/>
          </a:p>
          <a:p>
            <a:endParaRPr lang="de-DE" dirty="0"/>
          </a:p>
        </p:txBody>
      </p:sp>
      <p:pic>
        <p:nvPicPr>
          <p:cNvPr id="8" name="Grafik 7">
            <a:extLst>
              <a:ext uri="{FF2B5EF4-FFF2-40B4-BE49-F238E27FC236}">
                <a16:creationId xmlns:a16="http://schemas.microsoft.com/office/drawing/2014/main" id="{38DF3864-63E1-4369-9800-692F92773062}"/>
              </a:ext>
            </a:extLst>
          </p:cNvPr>
          <p:cNvPicPr>
            <a:picLocks noChangeAspect="1"/>
          </p:cNvPicPr>
          <p:nvPr/>
        </p:nvPicPr>
        <p:blipFill>
          <a:blip r:embed="rId2"/>
          <a:stretch>
            <a:fillRect/>
          </a:stretch>
        </p:blipFill>
        <p:spPr>
          <a:xfrm>
            <a:off x="6059457" y="1687788"/>
            <a:ext cx="2808287" cy="2002891"/>
          </a:xfrm>
          <a:prstGeom prst="rect">
            <a:avLst/>
          </a:prstGeom>
          <a:noFill/>
        </p:spPr>
      </p:pic>
      <p:sp>
        <p:nvSpPr>
          <p:cNvPr id="3" name="Titel 2">
            <a:extLst>
              <a:ext uri="{FF2B5EF4-FFF2-40B4-BE49-F238E27FC236}">
                <a16:creationId xmlns:a16="http://schemas.microsoft.com/office/drawing/2014/main" id="{DB5B21C8-CB33-444D-BBBE-14386EE091F8}"/>
              </a:ext>
            </a:extLst>
          </p:cNvPr>
          <p:cNvSpPr>
            <a:spLocks noGrp="1"/>
          </p:cNvSpPr>
          <p:nvPr>
            <p:ph type="title"/>
          </p:nvPr>
        </p:nvSpPr>
        <p:spPr>
          <a:xfrm>
            <a:off x="431800" y="512763"/>
            <a:ext cx="5616575" cy="726591"/>
          </a:xfrm>
        </p:spPr>
        <p:txBody>
          <a:bodyPr anchor="t">
            <a:normAutofit/>
          </a:bodyPr>
          <a:lstStyle/>
          <a:p>
            <a:r>
              <a:rPr lang="de-DE" dirty="0" err="1"/>
              <a:t>AsIs</a:t>
            </a:r>
            <a:r>
              <a:rPr lang="de-DE" dirty="0"/>
              <a:t>-Situation</a:t>
            </a:r>
          </a:p>
        </p:txBody>
      </p:sp>
      <p:sp>
        <p:nvSpPr>
          <p:cNvPr id="4" name="Datumsplatzhalter 3">
            <a:extLst>
              <a:ext uri="{FF2B5EF4-FFF2-40B4-BE49-F238E27FC236}">
                <a16:creationId xmlns:a16="http://schemas.microsoft.com/office/drawing/2014/main" id="{2EFADCCA-13EA-4E0A-BEF9-D4E340373719}"/>
              </a:ext>
            </a:extLst>
          </p:cNvPr>
          <p:cNvSpPr>
            <a:spLocks noGrp="1"/>
          </p:cNvSpPr>
          <p:nvPr>
            <p:ph type="dt" sz="half" idx="15"/>
          </p:nvPr>
        </p:nvSpPr>
        <p:spPr>
          <a:xfrm>
            <a:off x="7463601" y="6385900"/>
            <a:ext cx="1170501" cy="360000"/>
          </a:xfrm>
        </p:spPr>
        <p:txBody>
          <a:bodyPr anchor="ctr">
            <a:normAutofit/>
          </a:bodyPr>
          <a:lstStyle/>
          <a:p>
            <a:pPr marL="0" marR="0" lvl="0" indent="0" algn="r" defTabSz="914400" rtl="0" eaLnBrk="1" fontAlgn="auto" latinLnBrk="0" hangingPunct="1">
              <a:spcBef>
                <a:spcPts val="0"/>
              </a:spcBef>
              <a:spcAft>
                <a:spcPts val="600"/>
              </a:spcAft>
              <a:buClrTx/>
              <a:buSzTx/>
              <a:buFontTx/>
              <a:buNone/>
              <a:tabLst/>
              <a:defRPr/>
            </a:pPr>
            <a:fld id="{63AA2AE2-8CE1-4862-9DC5-0288318F20FA}" type="datetime4">
              <a:rPr kumimoji="0" lang="en-US" b="0" i="0" u="none" strike="noStrike" kern="1200" cap="none" spc="0" normalizeH="0" baseline="0" noProof="0" smtClean="0">
                <a:ln>
                  <a:noFill/>
                </a:ln>
                <a:solidFill>
                  <a:prstClr val="black">
                    <a:tint val="75000"/>
                  </a:prstClr>
                </a:solidFill>
                <a:effectLst/>
                <a:uLnTx/>
                <a:uFillTx/>
              </a:rPr>
              <a:pPr marL="0" marR="0" lvl="0" indent="0" algn="r" defTabSz="914400" rtl="0" eaLnBrk="1" fontAlgn="auto" latinLnBrk="0" hangingPunct="1">
                <a:spcBef>
                  <a:spcPts val="0"/>
                </a:spcBef>
                <a:spcAft>
                  <a:spcPts val="600"/>
                </a:spcAft>
                <a:buClrTx/>
                <a:buSzTx/>
                <a:buFontTx/>
                <a:buNone/>
                <a:tabLst/>
                <a:defRPr/>
              </a:pPr>
              <a:t>February 24, 2021</a:t>
            </a:fld>
            <a:endParaRPr kumimoji="0" lang="de-DE" b="0" i="0" u="none" strike="noStrike" kern="1200" cap="none" spc="0" normalizeH="0" baseline="0" noProof="0">
              <a:ln>
                <a:noFill/>
              </a:ln>
              <a:solidFill>
                <a:prstClr val="black">
                  <a:tint val="75000"/>
                </a:prstClr>
              </a:solidFill>
              <a:effectLst/>
              <a:uLnTx/>
              <a:uFillTx/>
            </a:endParaRPr>
          </a:p>
        </p:txBody>
      </p:sp>
      <p:sp>
        <p:nvSpPr>
          <p:cNvPr id="5" name="Fußzeilenplatzhalter 4">
            <a:extLst>
              <a:ext uri="{FF2B5EF4-FFF2-40B4-BE49-F238E27FC236}">
                <a16:creationId xmlns:a16="http://schemas.microsoft.com/office/drawing/2014/main" id="{2733C490-5E06-408C-AF0B-60898A6845DF}"/>
              </a:ext>
            </a:extLst>
          </p:cNvPr>
          <p:cNvSpPr>
            <a:spLocks noGrp="1"/>
          </p:cNvSpPr>
          <p:nvPr>
            <p:ph type="ftr" sz="quarter" idx="16"/>
          </p:nvPr>
        </p:nvSpPr>
        <p:spPr>
          <a:xfrm>
            <a:off x="4427539" y="6385900"/>
            <a:ext cx="2980500" cy="360000"/>
          </a:xfrm>
        </p:spPr>
        <p:txBody>
          <a:bodyPr anchor="ctr">
            <a:normAutofit/>
          </a:bodyPr>
          <a:lstStyle/>
          <a:p>
            <a:pPr marL="0" marR="0" lvl="0" indent="0" defTabSz="914400" rtl="0" eaLnBrk="1" fontAlgn="auto" latinLnBrk="0" hangingPunct="1">
              <a:spcBef>
                <a:spcPts val="0"/>
              </a:spcBef>
              <a:spcAft>
                <a:spcPts val="600"/>
              </a:spcAft>
              <a:buClrTx/>
              <a:buSzTx/>
              <a:buFontTx/>
              <a:buNone/>
              <a:tabLst/>
              <a:defRPr/>
            </a:pPr>
            <a:r>
              <a:rPr kumimoji="0" lang="en-US" b="0" i="0" u="none" strike="noStrike" kern="1200" cap="none" spc="0" normalizeH="0" baseline="0" noProof="0">
                <a:ln>
                  <a:noFill/>
                </a:ln>
                <a:solidFill>
                  <a:prstClr val="black">
                    <a:tint val="75000"/>
                  </a:prstClr>
                </a:solidFill>
                <a:effectLst/>
                <a:uLnTx/>
                <a:uFillTx/>
              </a:rPr>
              <a:t>Data Science for Business I - Group 3</a:t>
            </a:r>
            <a:endParaRPr kumimoji="0" lang="de-DE" b="0" i="0" u="none" strike="noStrike" kern="1200" cap="none" spc="0" normalizeH="0" baseline="0" noProof="0">
              <a:ln>
                <a:noFill/>
              </a:ln>
              <a:solidFill>
                <a:prstClr val="black">
                  <a:tint val="75000"/>
                </a:prstClr>
              </a:solidFill>
              <a:effectLst/>
              <a:uLnTx/>
              <a:uFillTx/>
            </a:endParaRPr>
          </a:p>
        </p:txBody>
      </p:sp>
      <p:sp>
        <p:nvSpPr>
          <p:cNvPr id="6" name="Foliennummernplatzhalter 5">
            <a:extLst>
              <a:ext uri="{FF2B5EF4-FFF2-40B4-BE49-F238E27FC236}">
                <a16:creationId xmlns:a16="http://schemas.microsoft.com/office/drawing/2014/main" id="{70B157C7-1F36-4818-A3AD-E64164CBE7FA}"/>
              </a:ext>
            </a:extLst>
          </p:cNvPr>
          <p:cNvSpPr>
            <a:spLocks noGrp="1"/>
          </p:cNvSpPr>
          <p:nvPr>
            <p:ph type="sldNum" sz="quarter" idx="17"/>
          </p:nvPr>
        </p:nvSpPr>
        <p:spPr>
          <a:xfrm>
            <a:off x="8634164" y="6385900"/>
            <a:ext cx="215900" cy="360000"/>
          </a:xfrm>
        </p:spPr>
        <p:txBody>
          <a:bodyPr anchor="ctr">
            <a:normAutofit/>
          </a:bodyPr>
          <a:lstStyle/>
          <a:p>
            <a:pPr marL="0" marR="0" lvl="0" indent="0" defTabSz="914400" rtl="0" eaLnBrk="1" fontAlgn="auto" latinLnBrk="0" hangingPunct="1">
              <a:spcBef>
                <a:spcPts val="0"/>
              </a:spcBef>
              <a:spcAft>
                <a:spcPts val="600"/>
              </a:spcAft>
              <a:buClrTx/>
              <a:buSzTx/>
              <a:buFontTx/>
              <a:buNone/>
              <a:tabLst/>
              <a:defRPr/>
            </a:pPr>
            <a:fld id="{8D8DDEA4-1D91-494B-B76F-22F3D7C841E7}" type="slidenum">
              <a:rPr kumimoji="0" lang="de-DE" b="1" i="0" u="none" strike="noStrike" kern="1200" cap="none" spc="0" normalizeH="0" baseline="0" noProof="0" smtClean="0">
                <a:ln>
                  <a:noFill/>
                </a:ln>
                <a:solidFill>
                  <a:srgbClr val="5186AA"/>
                </a:solidFill>
                <a:effectLst/>
                <a:uLnTx/>
                <a:uFillTx/>
              </a:rPr>
              <a:pPr marL="0" marR="0" lvl="0" indent="0" defTabSz="914400" rtl="0" eaLnBrk="1" fontAlgn="auto" latinLnBrk="0" hangingPunct="1">
                <a:spcBef>
                  <a:spcPts val="0"/>
                </a:spcBef>
                <a:spcAft>
                  <a:spcPts val="600"/>
                </a:spcAft>
                <a:buClrTx/>
                <a:buSzTx/>
                <a:buFontTx/>
                <a:buNone/>
                <a:tabLst/>
                <a:defRPr/>
              </a:pPr>
              <a:t>2</a:t>
            </a:fld>
            <a:endParaRPr kumimoji="0" lang="de-DE" b="1" i="0" u="none" strike="noStrike" kern="1200" cap="none" spc="0" normalizeH="0" baseline="0" noProof="0">
              <a:ln>
                <a:noFill/>
              </a:ln>
              <a:solidFill>
                <a:srgbClr val="5186AA"/>
              </a:solidFill>
              <a:effectLst/>
              <a:uLnTx/>
              <a:uFillTx/>
            </a:endParaRPr>
          </a:p>
        </p:txBody>
      </p:sp>
    </p:spTree>
    <p:extLst>
      <p:ext uri="{BB962C8B-B14F-4D97-AF65-F5344CB8AC3E}">
        <p14:creationId xmlns:p14="http://schemas.microsoft.com/office/powerpoint/2010/main" val="4043829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bwMode="gray"/>
        <p:txBody>
          <a:bodyPr/>
          <a:lstStyle/>
          <a:p>
            <a:r>
              <a:rPr lang="en-US"/>
              <a:t>Three text columns</a:t>
            </a:r>
            <a:br>
              <a:rPr lang="en-US"/>
            </a:br>
            <a:r>
              <a:rPr lang="en-US"/>
              <a:t>- Headline over maximum 2 lines</a:t>
            </a:r>
          </a:p>
        </p:txBody>
      </p:sp>
      <p:sp>
        <p:nvSpPr>
          <p:cNvPr id="7" name="Text Placeholder 6"/>
          <p:cNvSpPr>
            <a:spLocks noGrp="1"/>
          </p:cNvSpPr>
          <p:nvPr>
            <p:ph type="body" sz="quarter" idx="18"/>
          </p:nvPr>
        </p:nvSpPr>
        <p:spPr bwMode="gray">
          <a:xfrm>
            <a:off x="431799" y="1880828"/>
            <a:ext cx="2801855" cy="4537075"/>
          </a:xfrm>
        </p:spPr>
        <p:txBody>
          <a:bodyPr/>
          <a:lstStyle/>
          <a:p>
            <a:r>
              <a:rPr lang="en-US"/>
              <a:t>First text layer for running text (Arial Narrow 16pt)</a:t>
            </a:r>
          </a:p>
          <a:p>
            <a:pPr lvl="1"/>
            <a:r>
              <a:rPr lang="en-US"/>
              <a:t>Second layer for highlight text (Arial Narrow bold 16pt )</a:t>
            </a:r>
          </a:p>
          <a:p>
            <a:pPr lvl="2"/>
            <a:r>
              <a:rPr lang="en-US"/>
              <a:t>Third layer for bullet points (Arial Narrow 16pt)</a:t>
            </a:r>
          </a:p>
          <a:p>
            <a:pPr lvl="3"/>
            <a:r>
              <a:rPr lang="en-US"/>
              <a:t>Fourth layer for bullet points (Arial Narrow 16pt)</a:t>
            </a:r>
          </a:p>
          <a:p>
            <a:pPr lvl="4"/>
            <a:r>
              <a:rPr lang="en-US"/>
              <a:t>Fifth layer for bullet points (Arial Narrow 16pt)</a:t>
            </a:r>
          </a:p>
          <a:p>
            <a:pPr lvl="5"/>
            <a:r>
              <a:rPr lang="en-US"/>
              <a:t>Sixth text layer for numberings (Arial Narrow 16pt)</a:t>
            </a:r>
          </a:p>
          <a:p>
            <a:pPr lvl="6"/>
            <a:r>
              <a:rPr lang="en-US"/>
              <a:t>Seventh text layer  for highlights (Arial Narrow bold 16pt )</a:t>
            </a:r>
          </a:p>
          <a:p>
            <a:pPr lvl="7"/>
            <a:r>
              <a:rPr lang="en-US"/>
              <a:t>Eight text layer for source (Arial Narrow 12pt)</a:t>
            </a:r>
          </a:p>
        </p:txBody>
      </p:sp>
      <p:sp>
        <p:nvSpPr>
          <p:cNvPr id="9" name="Date Placeholder 8"/>
          <p:cNvSpPr>
            <a:spLocks noGrp="1"/>
          </p:cNvSpPr>
          <p:nvPr>
            <p:ph type="dt" sz="half" idx="19"/>
          </p:nvPr>
        </p:nvSpPr>
        <p:spPr bwMode="gray"/>
        <p:txBody>
          <a:bodyPr/>
          <a:lstStyle/>
          <a:p>
            <a:pPr algn="r"/>
            <a:fld id="{7D2CB4A1-52D7-4E9B-9643-A1D8789E84B8}" type="datetime4">
              <a:rPr lang="en-US" smtClean="0"/>
              <a:t>February 24, 2021</a:t>
            </a:fld>
            <a:r>
              <a:rPr lang="de-DE"/>
              <a:t>  </a:t>
            </a:r>
          </a:p>
        </p:txBody>
      </p:sp>
      <p:sp>
        <p:nvSpPr>
          <p:cNvPr id="12" name="Footer Placeholder 11"/>
          <p:cNvSpPr>
            <a:spLocks noGrp="1"/>
          </p:cNvSpPr>
          <p:nvPr>
            <p:ph type="ftr" sz="quarter" idx="20"/>
          </p:nvPr>
        </p:nvSpPr>
        <p:spPr bwMode="gray"/>
        <p:txBody>
          <a:bodyPr/>
          <a:lstStyle/>
          <a:p>
            <a:r>
              <a:rPr lang="en-US"/>
              <a:t>Data Science for Business I - Group 3</a:t>
            </a:r>
            <a:endParaRPr lang="de-DE"/>
          </a:p>
        </p:txBody>
      </p:sp>
      <p:sp>
        <p:nvSpPr>
          <p:cNvPr id="13" name="Slide Number Placeholder 12"/>
          <p:cNvSpPr>
            <a:spLocks noGrp="1"/>
          </p:cNvSpPr>
          <p:nvPr>
            <p:ph type="sldNum" sz="quarter" idx="21"/>
          </p:nvPr>
        </p:nvSpPr>
        <p:spPr bwMode="gray"/>
        <p:txBody>
          <a:bodyPr/>
          <a:lstStyle/>
          <a:p>
            <a:fld id="{8D8DDEA4-1D91-494B-B76F-22F3D7C841E7}" type="slidenum">
              <a:rPr lang="de-DE" smtClean="0"/>
              <a:pPr/>
              <a:t>20</a:t>
            </a:fld>
            <a:endParaRPr lang="de-DE"/>
          </a:p>
        </p:txBody>
      </p:sp>
      <p:sp>
        <p:nvSpPr>
          <p:cNvPr id="2" name="Rectangle 1"/>
          <p:cNvSpPr/>
          <p:nvPr/>
        </p:nvSpPr>
        <p:spPr bwMode="gray">
          <a:xfrm>
            <a:off x="431800" y="1520825"/>
            <a:ext cx="2592388" cy="28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
        <p:nvSpPr>
          <p:cNvPr id="15" name="Text Placeholder 6"/>
          <p:cNvSpPr txBox="1">
            <a:spLocks/>
          </p:cNvSpPr>
          <p:nvPr/>
        </p:nvSpPr>
        <p:spPr bwMode="gray">
          <a:xfrm>
            <a:off x="3233653" y="1880828"/>
            <a:ext cx="2801855" cy="4537075"/>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(Arial Narrow bold 16pt )</a:t>
            </a:r>
          </a:p>
          <a:p>
            <a:pPr lvl="2"/>
            <a:r>
              <a:rPr lang="en-US"/>
              <a:t>Third layer for bullet points (Arial Narrow 16pt)</a:t>
            </a:r>
          </a:p>
          <a:p>
            <a:pPr lvl="3"/>
            <a:r>
              <a:rPr lang="en-US"/>
              <a:t>Fourth layer for bullet points (Arial Narrow 16pt)</a:t>
            </a:r>
          </a:p>
          <a:p>
            <a:pPr lvl="4"/>
            <a:r>
              <a:rPr lang="en-US"/>
              <a:t>Fifth layer for bullet points (Arial Narrow 16pt)</a:t>
            </a:r>
          </a:p>
          <a:p>
            <a:pPr lvl="5"/>
            <a:r>
              <a:rPr lang="en-US"/>
              <a:t>Sixth text layer for numberings (Arial Narrow 16pt)</a:t>
            </a:r>
          </a:p>
          <a:p>
            <a:pPr lvl="6"/>
            <a:r>
              <a:rPr lang="en-US"/>
              <a:t>Seventh text layer  for highlights (Arial Narrow bold 16pt )</a:t>
            </a:r>
          </a:p>
          <a:p>
            <a:pPr lvl="7"/>
            <a:r>
              <a:rPr lang="en-US"/>
              <a:t>Eight text layer for source (Arial Narrow 12pt)</a:t>
            </a:r>
          </a:p>
        </p:txBody>
      </p:sp>
      <p:sp>
        <p:nvSpPr>
          <p:cNvPr id="16" name="Rectangle 1"/>
          <p:cNvSpPr/>
          <p:nvPr/>
        </p:nvSpPr>
        <p:spPr bwMode="gray">
          <a:xfrm>
            <a:off x="3233654" y="1520825"/>
            <a:ext cx="2592388" cy="28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
        <p:nvSpPr>
          <p:cNvPr id="17" name="Text Placeholder 6"/>
          <p:cNvSpPr txBox="1">
            <a:spLocks/>
          </p:cNvSpPr>
          <p:nvPr/>
        </p:nvSpPr>
        <p:spPr bwMode="gray">
          <a:xfrm>
            <a:off x="6035507" y="1880828"/>
            <a:ext cx="2801855" cy="4537075"/>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(Arial Narrow bold 16pt )</a:t>
            </a:r>
          </a:p>
          <a:p>
            <a:pPr lvl="2"/>
            <a:r>
              <a:rPr lang="en-US"/>
              <a:t>Third layer for bullet points (Arial Narrow 16pt)</a:t>
            </a:r>
          </a:p>
          <a:p>
            <a:pPr lvl="3"/>
            <a:r>
              <a:rPr lang="en-US"/>
              <a:t>Fourth layer for bullet points (Arial Narrow 16pt)</a:t>
            </a:r>
          </a:p>
          <a:p>
            <a:pPr lvl="4"/>
            <a:r>
              <a:rPr lang="en-US"/>
              <a:t>Fifth layer for bullet points (Arial Narrow 16pt)</a:t>
            </a:r>
          </a:p>
          <a:p>
            <a:pPr lvl="5"/>
            <a:r>
              <a:rPr lang="en-US"/>
              <a:t>Sixth text layer for numberings (Arial Narrow 16pt)</a:t>
            </a:r>
          </a:p>
          <a:p>
            <a:pPr lvl="6"/>
            <a:r>
              <a:rPr lang="en-US"/>
              <a:t>Seventh text layer  for highlights (Arial Narrow bold 16pt )</a:t>
            </a:r>
          </a:p>
          <a:p>
            <a:pPr lvl="7"/>
            <a:r>
              <a:rPr lang="en-US"/>
              <a:t>Eight text layer for source (Arial Narrow 12pt)</a:t>
            </a:r>
          </a:p>
        </p:txBody>
      </p:sp>
      <p:sp>
        <p:nvSpPr>
          <p:cNvPr id="18" name="Rectangle 1"/>
          <p:cNvSpPr/>
          <p:nvPr/>
        </p:nvSpPr>
        <p:spPr bwMode="gray">
          <a:xfrm>
            <a:off x="6035508" y="1520825"/>
            <a:ext cx="2592388" cy="28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Tree>
    <p:extLst>
      <p:ext uri="{BB962C8B-B14F-4D97-AF65-F5344CB8AC3E}">
        <p14:creationId xmlns:p14="http://schemas.microsoft.com/office/powerpoint/2010/main" val="2546386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bwMode="gray"/>
        <p:txBody>
          <a:bodyPr/>
          <a:lstStyle/>
          <a:p>
            <a:r>
              <a:rPr lang="en-US"/>
              <a:t>Three text columns</a:t>
            </a:r>
            <a:br>
              <a:rPr lang="en-US"/>
            </a:br>
            <a:r>
              <a:rPr lang="en-US"/>
              <a:t>- Headline over maximum 2 lines</a:t>
            </a:r>
          </a:p>
        </p:txBody>
      </p:sp>
      <p:sp>
        <p:nvSpPr>
          <p:cNvPr id="7" name="Text Placeholder 6"/>
          <p:cNvSpPr>
            <a:spLocks noGrp="1"/>
          </p:cNvSpPr>
          <p:nvPr>
            <p:ph type="body" sz="quarter" idx="18"/>
          </p:nvPr>
        </p:nvSpPr>
        <p:spPr bwMode="gray">
          <a:xfrm>
            <a:off x="431799" y="1880828"/>
            <a:ext cx="2801855" cy="4537075"/>
          </a:xfrm>
        </p:spPr>
        <p:txBody>
          <a:bodyPr/>
          <a:lstStyle/>
          <a:p>
            <a:r>
              <a:rPr lang="en-US"/>
              <a:t>First text layer for running text (Arial Narrow 16pt)</a:t>
            </a:r>
          </a:p>
          <a:p>
            <a:pPr lvl="1"/>
            <a:r>
              <a:rPr lang="en-US"/>
              <a:t>Second layer for highlight text (Arial Narrow bold 16pt )</a:t>
            </a:r>
          </a:p>
          <a:p>
            <a:pPr lvl="2"/>
            <a:r>
              <a:rPr lang="en-US"/>
              <a:t>Third layer for bullet points (Arial Narrow 16pt)</a:t>
            </a:r>
          </a:p>
          <a:p>
            <a:pPr lvl="3"/>
            <a:r>
              <a:rPr lang="en-US"/>
              <a:t>Fourth layer for bullet points (Arial Narrow 16pt)</a:t>
            </a:r>
          </a:p>
          <a:p>
            <a:pPr lvl="4"/>
            <a:r>
              <a:rPr lang="en-US"/>
              <a:t>Fifth layer for bullet points (Arial Narrow 16pt)</a:t>
            </a:r>
          </a:p>
          <a:p>
            <a:pPr lvl="5"/>
            <a:r>
              <a:rPr lang="en-US"/>
              <a:t>Sixth text layer for numberings (Arial Narrow 16pt)</a:t>
            </a:r>
          </a:p>
          <a:p>
            <a:pPr lvl="6"/>
            <a:r>
              <a:rPr lang="en-US"/>
              <a:t>Seventh text layer  for highlights (Arial Narrow bold 16pt )</a:t>
            </a:r>
          </a:p>
          <a:p>
            <a:pPr lvl="7"/>
            <a:r>
              <a:rPr lang="en-US"/>
              <a:t>Eight text layer for source (Arial Narrow 12pt)</a:t>
            </a:r>
          </a:p>
        </p:txBody>
      </p:sp>
      <p:sp>
        <p:nvSpPr>
          <p:cNvPr id="9" name="Date Placeholder 8"/>
          <p:cNvSpPr>
            <a:spLocks noGrp="1"/>
          </p:cNvSpPr>
          <p:nvPr>
            <p:ph type="dt" sz="half" idx="19"/>
          </p:nvPr>
        </p:nvSpPr>
        <p:spPr bwMode="gray"/>
        <p:txBody>
          <a:bodyPr/>
          <a:lstStyle/>
          <a:p>
            <a:pPr algn="r"/>
            <a:fld id="{49257BD9-3698-42F2-B884-D53477E0D6BB}" type="datetime4">
              <a:rPr lang="en-US" smtClean="0"/>
              <a:t>February 24, 2021</a:t>
            </a:fld>
            <a:r>
              <a:rPr lang="de-DE"/>
              <a:t>  </a:t>
            </a:r>
          </a:p>
        </p:txBody>
      </p:sp>
      <p:sp>
        <p:nvSpPr>
          <p:cNvPr id="12" name="Footer Placeholder 11"/>
          <p:cNvSpPr>
            <a:spLocks noGrp="1"/>
          </p:cNvSpPr>
          <p:nvPr>
            <p:ph type="ftr" sz="quarter" idx="20"/>
          </p:nvPr>
        </p:nvSpPr>
        <p:spPr bwMode="gray"/>
        <p:txBody>
          <a:bodyPr/>
          <a:lstStyle/>
          <a:p>
            <a:r>
              <a:rPr lang="en-US"/>
              <a:t>Data Science for Business I - Group 3</a:t>
            </a:r>
            <a:endParaRPr lang="de-DE"/>
          </a:p>
        </p:txBody>
      </p:sp>
      <p:sp>
        <p:nvSpPr>
          <p:cNvPr id="13" name="Slide Number Placeholder 12"/>
          <p:cNvSpPr>
            <a:spLocks noGrp="1"/>
          </p:cNvSpPr>
          <p:nvPr>
            <p:ph type="sldNum" sz="quarter" idx="21"/>
          </p:nvPr>
        </p:nvSpPr>
        <p:spPr bwMode="gray"/>
        <p:txBody>
          <a:bodyPr/>
          <a:lstStyle/>
          <a:p>
            <a:fld id="{8D8DDEA4-1D91-494B-B76F-22F3D7C841E7}" type="slidenum">
              <a:rPr lang="de-DE" smtClean="0"/>
              <a:pPr/>
              <a:t>21</a:t>
            </a:fld>
            <a:endParaRPr lang="de-DE"/>
          </a:p>
        </p:txBody>
      </p:sp>
      <p:sp>
        <p:nvSpPr>
          <p:cNvPr id="2" name="Rectangle 1"/>
          <p:cNvSpPr/>
          <p:nvPr/>
        </p:nvSpPr>
        <p:spPr bwMode="gray">
          <a:xfrm>
            <a:off x="431800" y="1520825"/>
            <a:ext cx="2592388" cy="28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
        <p:nvSpPr>
          <p:cNvPr id="15" name="Text Placeholder 6"/>
          <p:cNvSpPr txBox="1">
            <a:spLocks/>
          </p:cNvSpPr>
          <p:nvPr/>
        </p:nvSpPr>
        <p:spPr bwMode="gray">
          <a:xfrm>
            <a:off x="3232800" y="1880828"/>
            <a:ext cx="2801855" cy="4537075"/>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(Arial Narrow bold 16pt )</a:t>
            </a:r>
          </a:p>
          <a:p>
            <a:pPr lvl="2">
              <a:buClr>
                <a:schemeClr val="accent1"/>
              </a:buClr>
            </a:pPr>
            <a:r>
              <a:rPr lang="en-US"/>
              <a:t>Third layer for bullet points (Arial Narrow 16pt)</a:t>
            </a:r>
          </a:p>
          <a:p>
            <a:pPr lvl="3">
              <a:buClr>
                <a:schemeClr val="accent1"/>
              </a:buClr>
            </a:pPr>
            <a:r>
              <a:rPr lang="en-US"/>
              <a:t>Fourth layer for bullet points (Arial Narrow 16pt)</a:t>
            </a:r>
          </a:p>
          <a:p>
            <a:pPr lvl="4">
              <a:buClr>
                <a:schemeClr val="accent1"/>
              </a:buClr>
            </a:pPr>
            <a:r>
              <a:rPr lang="en-US"/>
              <a:t>Fifth layer for bullet points (Arial Narrow 16pt)</a:t>
            </a:r>
          </a:p>
          <a:p>
            <a:pPr lvl="5">
              <a:buClr>
                <a:schemeClr val="accent1"/>
              </a:buClr>
            </a:pPr>
            <a:r>
              <a:rPr lang="en-US"/>
              <a:t>Sixth text layer for numberings (Arial Narrow 16pt)</a:t>
            </a:r>
          </a:p>
          <a:p>
            <a:pPr lvl="6"/>
            <a:r>
              <a:rPr lang="en-US">
                <a:solidFill>
                  <a:schemeClr val="accent1"/>
                </a:solidFill>
              </a:rPr>
              <a:t>Seventh text layer  for highlights (Arial Narrow bold 16pt )</a:t>
            </a:r>
          </a:p>
          <a:p>
            <a:pPr lvl="7"/>
            <a:r>
              <a:rPr lang="en-US"/>
              <a:t>Eight text layer for source (Arial Narrow 12pt)</a:t>
            </a:r>
          </a:p>
        </p:txBody>
      </p:sp>
      <p:sp>
        <p:nvSpPr>
          <p:cNvPr id="16" name="Rectangle 1"/>
          <p:cNvSpPr/>
          <p:nvPr/>
        </p:nvSpPr>
        <p:spPr bwMode="gray">
          <a:xfrm>
            <a:off x="3232800" y="1520825"/>
            <a:ext cx="2592388" cy="2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
        <p:nvSpPr>
          <p:cNvPr id="17" name="Text Placeholder 6"/>
          <p:cNvSpPr txBox="1">
            <a:spLocks/>
          </p:cNvSpPr>
          <p:nvPr/>
        </p:nvSpPr>
        <p:spPr bwMode="gray">
          <a:xfrm>
            <a:off x="6037200" y="1880828"/>
            <a:ext cx="2801855" cy="4537075"/>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(Arial Narrow bold 16pt )</a:t>
            </a:r>
          </a:p>
          <a:p>
            <a:pPr lvl="2">
              <a:buClr>
                <a:schemeClr val="accent3"/>
              </a:buClr>
            </a:pPr>
            <a:r>
              <a:rPr lang="en-US"/>
              <a:t>Third layer for bullet points (Arial Narrow 16pt)</a:t>
            </a:r>
          </a:p>
          <a:p>
            <a:pPr lvl="3">
              <a:buClr>
                <a:schemeClr val="accent3"/>
              </a:buClr>
            </a:pPr>
            <a:r>
              <a:rPr lang="en-US"/>
              <a:t>Fourth layer for bullet points (Arial Narrow 16pt)</a:t>
            </a:r>
          </a:p>
          <a:p>
            <a:pPr lvl="4">
              <a:buClr>
                <a:schemeClr val="accent3"/>
              </a:buClr>
            </a:pPr>
            <a:r>
              <a:rPr lang="en-US"/>
              <a:t>Fifth layer for bullet points (Arial Narrow 16pt)</a:t>
            </a:r>
          </a:p>
          <a:p>
            <a:pPr lvl="5">
              <a:buClr>
                <a:schemeClr val="accent3"/>
              </a:buClr>
            </a:pPr>
            <a:r>
              <a:rPr lang="en-US"/>
              <a:t>Sixth text layer for numberings (Arial Narrow 16pt)</a:t>
            </a:r>
          </a:p>
          <a:p>
            <a:pPr lvl="6">
              <a:buClr>
                <a:schemeClr val="accent3"/>
              </a:buClr>
            </a:pPr>
            <a:r>
              <a:rPr lang="en-US">
                <a:solidFill>
                  <a:schemeClr val="accent3"/>
                </a:solidFill>
              </a:rPr>
              <a:t>Seventh text layer  for highlights (Arial Narrow bold 16pt )</a:t>
            </a:r>
          </a:p>
          <a:p>
            <a:pPr lvl="7">
              <a:buClr>
                <a:schemeClr val="accent3"/>
              </a:buClr>
            </a:pPr>
            <a:r>
              <a:rPr lang="en-US"/>
              <a:t>Eight text layer for source (Arial Narrow 12pt)</a:t>
            </a:r>
          </a:p>
        </p:txBody>
      </p:sp>
      <p:sp>
        <p:nvSpPr>
          <p:cNvPr id="18" name="Rectangle 1"/>
          <p:cNvSpPr/>
          <p:nvPr/>
        </p:nvSpPr>
        <p:spPr bwMode="gray">
          <a:xfrm>
            <a:off x="6037200" y="1520825"/>
            <a:ext cx="2592388" cy="28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Tree>
    <p:extLst>
      <p:ext uri="{BB962C8B-B14F-4D97-AF65-F5344CB8AC3E}">
        <p14:creationId xmlns:p14="http://schemas.microsoft.com/office/powerpoint/2010/main" val="2823902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bwMode="gray"/>
        <p:txBody>
          <a:bodyPr/>
          <a:lstStyle/>
          <a:p>
            <a:r>
              <a:rPr lang="en-US"/>
              <a:t>Four text columns</a:t>
            </a:r>
            <a:br>
              <a:rPr lang="en-US"/>
            </a:br>
            <a:r>
              <a:rPr lang="en-US"/>
              <a:t>- Headline over maximum 2 lines</a:t>
            </a:r>
          </a:p>
        </p:txBody>
      </p:sp>
      <p:sp>
        <p:nvSpPr>
          <p:cNvPr id="7" name="Text Placeholder 6"/>
          <p:cNvSpPr>
            <a:spLocks noGrp="1"/>
          </p:cNvSpPr>
          <p:nvPr>
            <p:ph type="body" sz="quarter" idx="18"/>
          </p:nvPr>
        </p:nvSpPr>
        <p:spPr bwMode="gray">
          <a:xfrm>
            <a:off x="431799" y="1880829"/>
            <a:ext cx="2102400" cy="4177072"/>
          </a:xfrm>
        </p:spPr>
        <p:txBody>
          <a:bodyPr/>
          <a:lstStyle/>
          <a:p>
            <a:r>
              <a:rPr lang="en-US"/>
              <a:t>First text layer for running text (Arial Narrow 16pt)</a:t>
            </a:r>
          </a:p>
          <a:p>
            <a:pPr lvl="1"/>
            <a:r>
              <a:rPr lang="en-US"/>
              <a:t>Second layer for highlight text (Arial Narrow bold 16pt )</a:t>
            </a:r>
          </a:p>
          <a:p>
            <a:pPr lvl="2"/>
            <a:r>
              <a:rPr lang="en-US"/>
              <a:t>Third layer for bullet points (Arial Narrow 16pt)</a:t>
            </a:r>
          </a:p>
          <a:p>
            <a:pPr lvl="3"/>
            <a:r>
              <a:rPr lang="en-US"/>
              <a:t>Fourth layer for bullet points (Arial Narrow 16pt)</a:t>
            </a:r>
          </a:p>
        </p:txBody>
      </p:sp>
      <p:sp>
        <p:nvSpPr>
          <p:cNvPr id="4" name="Date Placeholder 3"/>
          <p:cNvSpPr>
            <a:spLocks noGrp="1"/>
          </p:cNvSpPr>
          <p:nvPr>
            <p:ph type="dt" sz="half" idx="19"/>
          </p:nvPr>
        </p:nvSpPr>
        <p:spPr bwMode="gray"/>
        <p:txBody>
          <a:bodyPr/>
          <a:lstStyle/>
          <a:p>
            <a:pPr algn="r"/>
            <a:fld id="{BC99C73B-1038-40D9-AB84-C7EF254BF760}" type="datetime4">
              <a:rPr lang="en-US" smtClean="0"/>
              <a:t>February 24, 2021</a:t>
            </a:fld>
            <a:r>
              <a:rPr lang="de-DE"/>
              <a:t>  </a:t>
            </a:r>
          </a:p>
        </p:txBody>
      </p:sp>
      <p:sp>
        <p:nvSpPr>
          <p:cNvPr id="5" name="Footer Placeholder 4"/>
          <p:cNvSpPr>
            <a:spLocks noGrp="1"/>
          </p:cNvSpPr>
          <p:nvPr>
            <p:ph type="ftr" sz="quarter" idx="20"/>
          </p:nvPr>
        </p:nvSpPr>
        <p:spPr bwMode="gray"/>
        <p:txBody>
          <a:bodyPr/>
          <a:lstStyle/>
          <a:p>
            <a:r>
              <a:rPr lang="en-US"/>
              <a:t>Data Science for Business I - Group 3</a:t>
            </a:r>
            <a:endParaRPr lang="de-DE"/>
          </a:p>
        </p:txBody>
      </p:sp>
      <p:sp>
        <p:nvSpPr>
          <p:cNvPr id="6" name="Slide Number Placeholder 5"/>
          <p:cNvSpPr>
            <a:spLocks noGrp="1"/>
          </p:cNvSpPr>
          <p:nvPr>
            <p:ph type="sldNum" sz="quarter" idx="21"/>
          </p:nvPr>
        </p:nvSpPr>
        <p:spPr bwMode="gray"/>
        <p:txBody>
          <a:bodyPr/>
          <a:lstStyle/>
          <a:p>
            <a:fld id="{8D8DDEA4-1D91-494B-B76F-22F3D7C841E7}" type="slidenum">
              <a:rPr lang="de-DE" smtClean="0"/>
              <a:pPr/>
              <a:t>22</a:t>
            </a:fld>
            <a:endParaRPr lang="de-DE"/>
          </a:p>
        </p:txBody>
      </p:sp>
      <p:sp>
        <p:nvSpPr>
          <p:cNvPr id="2" name="Rectangle 1"/>
          <p:cNvSpPr/>
          <p:nvPr/>
        </p:nvSpPr>
        <p:spPr bwMode="gray">
          <a:xfrm>
            <a:off x="431799" y="1520825"/>
            <a:ext cx="1887099" cy="28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
        <p:nvSpPr>
          <p:cNvPr id="15" name="Text Placeholder 6"/>
          <p:cNvSpPr txBox="1">
            <a:spLocks/>
          </p:cNvSpPr>
          <p:nvPr/>
        </p:nvSpPr>
        <p:spPr bwMode="gray">
          <a:xfrm>
            <a:off x="2538000" y="1880829"/>
            <a:ext cx="2102400" cy="4177072"/>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(Arial Narrow bold 16pt )</a:t>
            </a:r>
          </a:p>
          <a:p>
            <a:pPr lvl="2">
              <a:buClr>
                <a:schemeClr val="accent1"/>
              </a:buClr>
            </a:pPr>
            <a:r>
              <a:rPr lang="en-US"/>
              <a:t>Third layer for bullet points (Arial Narrow 16pt)</a:t>
            </a:r>
          </a:p>
          <a:p>
            <a:pPr lvl="3">
              <a:buClr>
                <a:schemeClr val="accent1"/>
              </a:buClr>
            </a:pPr>
            <a:r>
              <a:rPr lang="en-US"/>
              <a:t>Fourth layer for bullet points (Arial Narrow 16pt)</a:t>
            </a:r>
          </a:p>
        </p:txBody>
      </p:sp>
      <p:sp>
        <p:nvSpPr>
          <p:cNvPr id="16" name="Rectangle 1"/>
          <p:cNvSpPr/>
          <p:nvPr/>
        </p:nvSpPr>
        <p:spPr bwMode="gray">
          <a:xfrm>
            <a:off x="2538000" y="1520825"/>
            <a:ext cx="1887099" cy="2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
        <p:nvSpPr>
          <p:cNvPr id="17" name="Text Placeholder 6"/>
          <p:cNvSpPr txBox="1">
            <a:spLocks/>
          </p:cNvSpPr>
          <p:nvPr/>
        </p:nvSpPr>
        <p:spPr bwMode="gray">
          <a:xfrm>
            <a:off x="4644000" y="1880829"/>
            <a:ext cx="2102400" cy="4177072"/>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(Arial Narrow bold 16pt )</a:t>
            </a:r>
          </a:p>
          <a:p>
            <a:pPr lvl="2">
              <a:buClr>
                <a:schemeClr val="accent3"/>
              </a:buClr>
            </a:pPr>
            <a:r>
              <a:rPr lang="en-US"/>
              <a:t>Third layer for bullet points (Arial Narrow 16pt)</a:t>
            </a:r>
          </a:p>
          <a:p>
            <a:pPr lvl="3">
              <a:buClr>
                <a:schemeClr val="accent3"/>
              </a:buClr>
            </a:pPr>
            <a:r>
              <a:rPr lang="en-US"/>
              <a:t>Fourth layer for bullet points (Arial Narrow 16pt)</a:t>
            </a:r>
          </a:p>
        </p:txBody>
      </p:sp>
      <p:sp>
        <p:nvSpPr>
          <p:cNvPr id="18" name="Rectangle 1"/>
          <p:cNvSpPr/>
          <p:nvPr/>
        </p:nvSpPr>
        <p:spPr bwMode="gray">
          <a:xfrm>
            <a:off x="4644000" y="1520825"/>
            <a:ext cx="1887099" cy="28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
        <p:nvSpPr>
          <p:cNvPr id="19" name="Text Placeholder 6"/>
          <p:cNvSpPr txBox="1">
            <a:spLocks/>
          </p:cNvSpPr>
          <p:nvPr/>
        </p:nvSpPr>
        <p:spPr bwMode="gray">
          <a:xfrm>
            <a:off x="6746400" y="1880829"/>
            <a:ext cx="2102400" cy="4177072"/>
          </a:xfrm>
          <a:prstGeom prst="rect">
            <a:avLst/>
          </a:prstGeom>
        </p:spPr>
        <p:txBody>
          <a:bodyPr vert="horz" lIns="0" tIns="0" rIns="216000" bIns="0" rtlCol="0">
            <a:noAutofit/>
          </a:bodyPr>
          <a:lstStyle>
            <a:lvl1pPr marL="0" indent="0" algn="l" defTabSz="914400" rtl="0" eaLnBrk="1" latinLnBrk="0" hangingPunct="1">
              <a:spcBef>
                <a:spcPts val="200"/>
              </a:spcBef>
              <a:spcAft>
                <a:spcPts val="400"/>
              </a:spcAft>
              <a:buFont typeface="Arial" panose="020B0604020202020204" pitchFamily="34" charset="0"/>
              <a:buNone/>
              <a:defRPr sz="1600" kern="1200">
                <a:solidFill>
                  <a:schemeClr val="tx1"/>
                </a:solidFill>
                <a:latin typeface="+mn-lt"/>
                <a:ea typeface="+mn-ea"/>
                <a:cs typeface="+mn-cs"/>
              </a:defRPr>
            </a:lvl1pPr>
            <a:lvl2pPr marL="0" indent="0" algn="l" defTabSz="914400" rtl="0" eaLnBrk="1" latinLnBrk="0" hangingPunct="1">
              <a:spcBef>
                <a:spcPts val="200"/>
              </a:spcBef>
              <a:spcAft>
                <a:spcPts val="400"/>
              </a:spcAft>
              <a:buFont typeface="Arial" panose="020B0604020202020204" pitchFamily="34" charset="0"/>
              <a:buNone/>
              <a:defRPr sz="1600" b="1" kern="1200">
                <a:solidFill>
                  <a:schemeClr val="tx1"/>
                </a:solidFill>
                <a:latin typeface="+mn-lt"/>
                <a:ea typeface="+mn-ea"/>
                <a:cs typeface="+mn-cs"/>
              </a:defRPr>
            </a:lvl2pPr>
            <a:lvl3pPr marL="180000" indent="-180000" algn="l" defTabSz="914400" rtl="0" eaLnBrk="1" latinLnBrk="0" hangingPunct="1">
              <a:spcBef>
                <a:spcPts val="200"/>
              </a:spcBef>
              <a:spcAft>
                <a:spcPts val="400"/>
              </a:spcAft>
              <a:buClr>
                <a:schemeClr val="bg2"/>
              </a:buClr>
              <a:buSzPct val="120000"/>
              <a:buFont typeface="Wingdings" panose="05000000000000000000" pitchFamily="2" charset="2"/>
              <a:buChar char="§"/>
              <a:defRPr sz="1600" kern="1200">
                <a:solidFill>
                  <a:schemeClr val="tx1"/>
                </a:solidFill>
                <a:latin typeface="+mn-lt"/>
                <a:ea typeface="+mn-ea"/>
                <a:cs typeface="+mn-cs"/>
              </a:defRPr>
            </a:lvl3pPr>
            <a:lvl4pPr marL="36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4pPr>
            <a:lvl5pPr marL="540000" indent="-180000" algn="l" defTabSz="914400" rtl="0" eaLnBrk="1" latinLnBrk="0" hangingPunct="1">
              <a:spcBef>
                <a:spcPts val="200"/>
              </a:spcBef>
              <a:spcAft>
                <a:spcPts val="400"/>
              </a:spcAft>
              <a:buClr>
                <a:schemeClr val="bg2"/>
              </a:buClr>
              <a:buSzPct val="120000"/>
              <a:buFont typeface="Arial Narrow" panose="020B0606020202030204" pitchFamily="34" charset="0"/>
              <a:buChar char="›"/>
              <a:defRPr sz="1600" kern="1200">
                <a:solidFill>
                  <a:schemeClr val="tx1"/>
                </a:solidFill>
                <a:latin typeface="+mn-lt"/>
                <a:ea typeface="+mn-ea"/>
                <a:cs typeface="+mn-cs"/>
              </a:defRPr>
            </a:lvl5pPr>
            <a:lvl6pPr marL="180000" indent="-180000" algn="l" defTabSz="914400" rtl="0" eaLnBrk="1" latinLnBrk="0" hangingPunct="1">
              <a:spcBef>
                <a:spcPts val="200"/>
              </a:spcBef>
              <a:spcAft>
                <a:spcPts val="400"/>
              </a:spcAft>
              <a:buClr>
                <a:schemeClr val="bg2"/>
              </a:buClr>
              <a:buFont typeface="+mj-lt"/>
              <a:buAutoNum type="arabicPeriod"/>
              <a:defRPr sz="1600" b="0" kern="1200">
                <a:solidFill>
                  <a:schemeClr val="tx1"/>
                </a:solidFill>
                <a:latin typeface="+mn-lt"/>
                <a:ea typeface="+mn-ea"/>
                <a:cs typeface="+mn-cs"/>
              </a:defRPr>
            </a:lvl6pPr>
            <a:lvl7pPr marL="0" indent="0" algn="l" defTabSz="914400" rtl="0" eaLnBrk="1" latinLnBrk="0" hangingPunct="1">
              <a:spcBef>
                <a:spcPts val="200"/>
              </a:spcBef>
              <a:spcAft>
                <a:spcPts val="400"/>
              </a:spcAft>
              <a:buFont typeface="Arial" panose="020B0604020202020204" pitchFamily="34" charset="0"/>
              <a:buNone/>
              <a:defRPr sz="1600" b="1" kern="1200">
                <a:solidFill>
                  <a:schemeClr val="bg2"/>
                </a:solidFill>
                <a:latin typeface="+mn-lt"/>
                <a:ea typeface="+mn-ea"/>
                <a:cs typeface="+mn-cs"/>
              </a:defRPr>
            </a:lvl7pPr>
            <a:lvl8pPr marL="0" indent="0" algn="l" defTabSz="914400" rtl="0" eaLnBrk="1" latinLnBrk="0" hangingPunct="1">
              <a:spcBef>
                <a:spcPts val="200"/>
              </a:spcBef>
              <a:spcAft>
                <a:spcPts val="400"/>
              </a:spcAft>
              <a:buFont typeface="Arial" panose="020B0604020202020204" pitchFamily="34" charset="0"/>
              <a:buNone/>
              <a:defRPr sz="1200" b="0" kern="1200">
                <a:solidFill>
                  <a:schemeClr val="tx1"/>
                </a:solidFill>
                <a:latin typeface="+mn-lt"/>
                <a:ea typeface="+mn-ea"/>
                <a:cs typeface="+mn-cs"/>
              </a:defRPr>
            </a:lvl8pPr>
            <a:lvl9pPr marL="0" indent="0" algn="l" defTabSz="914400" rtl="0" eaLnBrk="1" latinLnBrk="0" hangingPunct="1">
              <a:spcBef>
                <a:spcPts val="200"/>
              </a:spcBef>
              <a:spcAft>
                <a:spcPts val="400"/>
              </a:spcAft>
              <a:buFont typeface="Arial" panose="020B0604020202020204" pitchFamily="34" charset="0"/>
              <a:buNone/>
              <a:defRPr sz="1200" kern="1200">
                <a:solidFill>
                  <a:schemeClr val="tx1"/>
                </a:solidFill>
                <a:latin typeface="+mn-lt"/>
                <a:ea typeface="+mn-ea"/>
                <a:cs typeface="+mn-cs"/>
              </a:defRPr>
            </a:lvl9pPr>
          </a:lstStyle>
          <a:p>
            <a:r>
              <a:rPr lang="en-US"/>
              <a:t>First text layer for running text (Arial Narrow 16pt)</a:t>
            </a:r>
          </a:p>
          <a:p>
            <a:pPr lvl="1"/>
            <a:r>
              <a:rPr lang="en-US"/>
              <a:t>Second layer for highlight text (Arial Narrow bold 16pt )</a:t>
            </a:r>
          </a:p>
          <a:p>
            <a:pPr lvl="2">
              <a:buClr>
                <a:schemeClr val="accent5"/>
              </a:buClr>
            </a:pPr>
            <a:r>
              <a:rPr lang="en-US"/>
              <a:t>Third layer for bullet points (Arial Narrow 16pt)</a:t>
            </a:r>
          </a:p>
          <a:p>
            <a:pPr lvl="3">
              <a:buClr>
                <a:schemeClr val="accent5"/>
              </a:buClr>
            </a:pPr>
            <a:r>
              <a:rPr lang="en-US"/>
              <a:t>Fourth layer for bullet points (Arial Narrow 16pt)</a:t>
            </a:r>
          </a:p>
        </p:txBody>
      </p:sp>
      <p:sp>
        <p:nvSpPr>
          <p:cNvPr id="22" name="Rectangle 1"/>
          <p:cNvSpPr/>
          <p:nvPr/>
        </p:nvSpPr>
        <p:spPr bwMode="gray">
          <a:xfrm>
            <a:off x="6746400" y="1520825"/>
            <a:ext cx="1887099" cy="28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spcBef>
                <a:spcPts val="200"/>
              </a:spcBef>
              <a:spcAft>
                <a:spcPts val="400"/>
              </a:spcAft>
              <a:buClr>
                <a:schemeClr val="bg1"/>
              </a:buClr>
              <a:buSzPct val="120000"/>
            </a:pPr>
            <a:r>
              <a:rPr lang="de-DE" sz="1600"/>
              <a:t>HEADLINE</a:t>
            </a:r>
          </a:p>
        </p:txBody>
      </p:sp>
    </p:spTree>
    <p:extLst>
      <p:ext uri="{BB962C8B-B14F-4D97-AF65-F5344CB8AC3E}">
        <p14:creationId xmlns:p14="http://schemas.microsoft.com/office/powerpoint/2010/main" val="1264299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bwMode="gray"/>
        <p:txBody>
          <a:bodyPr/>
          <a:lstStyle/>
          <a:p>
            <a:r>
              <a:rPr lang="en-US"/>
              <a:t>Divide your text into clear passages. You can write continuous text here,</a:t>
            </a:r>
          </a:p>
          <a:p>
            <a:pPr lvl="1"/>
            <a:r>
              <a:rPr lang="en-US"/>
              <a:t>you can also write highlights here</a:t>
            </a:r>
          </a:p>
          <a:p>
            <a:pPr lvl="2"/>
            <a:r>
              <a:rPr lang="en-US"/>
              <a:t>enumerations can be here</a:t>
            </a:r>
          </a:p>
          <a:p>
            <a:pPr lvl="2"/>
            <a:r>
              <a:rPr lang="de-DE" err="1"/>
              <a:t>these</a:t>
            </a:r>
            <a:r>
              <a:rPr lang="de-DE"/>
              <a:t> </a:t>
            </a:r>
            <a:r>
              <a:rPr lang="de-DE" err="1"/>
              <a:t>can</a:t>
            </a:r>
            <a:r>
              <a:rPr lang="de-DE"/>
              <a:t> </a:t>
            </a:r>
            <a:r>
              <a:rPr lang="de-DE" err="1"/>
              <a:t>have</a:t>
            </a:r>
            <a:r>
              <a:rPr lang="de-DE"/>
              <a:t> different </a:t>
            </a:r>
            <a:r>
              <a:rPr lang="de-DE" err="1"/>
              <a:t>lengths</a:t>
            </a:r>
            <a:r>
              <a:rPr lang="de-DE"/>
              <a:t> </a:t>
            </a:r>
          </a:p>
          <a:p>
            <a:pPr lvl="3"/>
            <a:r>
              <a:rPr lang="de-DE" err="1"/>
              <a:t>they</a:t>
            </a:r>
            <a:r>
              <a:rPr lang="de-DE"/>
              <a:t> </a:t>
            </a:r>
            <a:r>
              <a:rPr lang="de-DE" err="1"/>
              <a:t>can</a:t>
            </a:r>
            <a:r>
              <a:rPr lang="de-DE"/>
              <a:t> also </a:t>
            </a:r>
            <a:r>
              <a:rPr lang="de-DE" err="1"/>
              <a:t>go</a:t>
            </a:r>
            <a:r>
              <a:rPr lang="de-DE"/>
              <a:t> </a:t>
            </a:r>
            <a:r>
              <a:rPr lang="de-DE" err="1"/>
              <a:t>deeper</a:t>
            </a:r>
            <a:r>
              <a:rPr lang="de-DE"/>
              <a:t> </a:t>
            </a:r>
            <a:r>
              <a:rPr lang="de-DE" err="1"/>
              <a:t>into</a:t>
            </a:r>
            <a:r>
              <a:rPr lang="de-DE"/>
              <a:t> </a:t>
            </a:r>
            <a:r>
              <a:rPr lang="de-DE" err="1"/>
              <a:t>details</a:t>
            </a:r>
            <a:endParaRPr lang="en-US"/>
          </a:p>
          <a:p>
            <a:pPr lvl="6"/>
            <a:r>
              <a:rPr lang="de-DE" err="1"/>
              <a:t>Coremessages</a:t>
            </a:r>
            <a:r>
              <a:rPr lang="de-DE"/>
              <a:t> </a:t>
            </a:r>
            <a:r>
              <a:rPr lang="de-DE" err="1"/>
              <a:t>should</a:t>
            </a:r>
            <a:r>
              <a:rPr lang="de-DE"/>
              <a:t> </a:t>
            </a:r>
            <a:r>
              <a:rPr lang="de-DE" err="1"/>
              <a:t>be</a:t>
            </a:r>
            <a:r>
              <a:rPr lang="de-DE"/>
              <a:t> </a:t>
            </a:r>
            <a:r>
              <a:rPr lang="de-DE" err="1"/>
              <a:t>highlighted</a:t>
            </a:r>
            <a:r>
              <a:rPr lang="de-DE"/>
              <a:t> like </a:t>
            </a:r>
            <a:r>
              <a:rPr lang="de-DE" err="1"/>
              <a:t>this</a:t>
            </a:r>
            <a:r>
              <a:rPr lang="de-DE"/>
              <a:t>.</a:t>
            </a:r>
          </a:p>
        </p:txBody>
      </p:sp>
      <p:pic>
        <p:nvPicPr>
          <p:cNvPr id="8" name="Bildplatzhalter 7"/>
          <p:cNvPicPr>
            <a:picLocks noGrp="1" noChangeAspect="1"/>
          </p:cNvPicPr>
          <p:nvPr>
            <p:ph type="pic" sz="quarter" idx="14"/>
          </p:nvPr>
        </p:nvPicPr>
        <p:blipFill>
          <a:blip r:embed="rId2" cstate="print">
            <a:extLst>
              <a:ext uri="{28A0092B-C50C-407E-A947-70E740481C1C}">
                <a14:useLocalDpi xmlns:a14="http://schemas.microsoft.com/office/drawing/2010/main" val="0"/>
              </a:ext>
            </a:extLst>
          </a:blip>
          <a:srcRect t="20520" b="20520"/>
          <a:stretch>
            <a:fillRect/>
          </a:stretch>
        </p:blipFill>
        <p:spPr/>
      </p:pic>
      <p:sp>
        <p:nvSpPr>
          <p:cNvPr id="4" name="Title 3"/>
          <p:cNvSpPr>
            <a:spLocks noGrp="1"/>
          </p:cNvSpPr>
          <p:nvPr>
            <p:ph type="title"/>
          </p:nvPr>
        </p:nvSpPr>
        <p:spPr bwMode="gray"/>
        <p:txBody>
          <a:bodyPr/>
          <a:lstStyle/>
          <a:p>
            <a:r>
              <a:rPr lang="en-US"/>
              <a:t>Picture  and text</a:t>
            </a:r>
            <a:br>
              <a:rPr lang="en-US"/>
            </a:br>
            <a:r>
              <a:rPr lang="en-US"/>
              <a:t>- Headline over maximum 2 lines</a:t>
            </a:r>
            <a:endParaRPr lang="de-DE"/>
          </a:p>
        </p:txBody>
      </p:sp>
      <p:sp>
        <p:nvSpPr>
          <p:cNvPr id="3" name="Date Placeholder 2"/>
          <p:cNvSpPr>
            <a:spLocks noGrp="1"/>
          </p:cNvSpPr>
          <p:nvPr>
            <p:ph type="dt" sz="half" idx="15"/>
          </p:nvPr>
        </p:nvSpPr>
        <p:spPr bwMode="gray"/>
        <p:txBody>
          <a:bodyPr/>
          <a:lstStyle/>
          <a:p>
            <a:pPr algn="r"/>
            <a:fld id="{8449D5B9-80C1-45DB-AE5B-878643EA4A46}" type="datetime4">
              <a:rPr lang="en-US" smtClean="0"/>
              <a:t>February 24, 2021</a:t>
            </a:fld>
            <a:r>
              <a:rPr lang="de-DE"/>
              <a:t>  </a:t>
            </a:r>
          </a:p>
        </p:txBody>
      </p:sp>
      <p:sp>
        <p:nvSpPr>
          <p:cNvPr id="5" name="Footer Placeholder 4"/>
          <p:cNvSpPr>
            <a:spLocks noGrp="1"/>
          </p:cNvSpPr>
          <p:nvPr>
            <p:ph type="ftr" sz="quarter" idx="16"/>
          </p:nvPr>
        </p:nvSpPr>
        <p:spPr bwMode="gray"/>
        <p:txBody>
          <a:bodyPr/>
          <a:lstStyle/>
          <a:p>
            <a:r>
              <a:rPr lang="en-US"/>
              <a:t>Data Science for Business I - Group 3</a:t>
            </a:r>
            <a:endParaRPr lang="de-DE"/>
          </a:p>
        </p:txBody>
      </p:sp>
      <p:sp>
        <p:nvSpPr>
          <p:cNvPr id="6" name="Slide Number Placeholder 5"/>
          <p:cNvSpPr>
            <a:spLocks noGrp="1"/>
          </p:cNvSpPr>
          <p:nvPr>
            <p:ph type="sldNum" sz="quarter" idx="17"/>
          </p:nvPr>
        </p:nvSpPr>
        <p:spPr bwMode="gray"/>
        <p:txBody>
          <a:bodyPr/>
          <a:lstStyle/>
          <a:p>
            <a:fld id="{8D8DDEA4-1D91-494B-B76F-22F3D7C841E7}" type="slidenum">
              <a:rPr lang="de-DE" smtClean="0"/>
              <a:pPr/>
              <a:t>23</a:t>
            </a:fld>
            <a:endParaRPr lang="de-DE"/>
          </a:p>
        </p:txBody>
      </p:sp>
    </p:spTree>
    <p:extLst>
      <p:ext uri="{BB962C8B-B14F-4D97-AF65-F5344CB8AC3E}">
        <p14:creationId xmlns:p14="http://schemas.microsoft.com/office/powerpoint/2010/main" val="2490703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bwMode="gray"/>
        <p:txBody>
          <a:bodyPr/>
          <a:lstStyle/>
          <a:p>
            <a:r>
              <a:rPr lang="en-US"/>
              <a:t>Divide your text into clear passages. </a:t>
            </a:r>
            <a:br>
              <a:rPr lang="en-US"/>
            </a:br>
            <a:r>
              <a:rPr lang="en-US"/>
              <a:t>You can write continuous text here,</a:t>
            </a:r>
          </a:p>
          <a:p>
            <a:pPr lvl="1"/>
            <a:r>
              <a:rPr lang="en-US"/>
              <a:t>you can also write highlights here</a:t>
            </a:r>
          </a:p>
          <a:p>
            <a:pPr lvl="2"/>
            <a:r>
              <a:rPr lang="en-US"/>
              <a:t>enumerations can be here</a:t>
            </a:r>
          </a:p>
          <a:p>
            <a:pPr lvl="2"/>
            <a:r>
              <a:rPr lang="de-DE" err="1"/>
              <a:t>these</a:t>
            </a:r>
            <a:r>
              <a:rPr lang="de-DE"/>
              <a:t> </a:t>
            </a:r>
            <a:r>
              <a:rPr lang="de-DE" err="1"/>
              <a:t>can</a:t>
            </a:r>
            <a:r>
              <a:rPr lang="de-DE"/>
              <a:t> </a:t>
            </a:r>
            <a:r>
              <a:rPr lang="de-DE" err="1"/>
              <a:t>have</a:t>
            </a:r>
            <a:r>
              <a:rPr lang="de-DE"/>
              <a:t> different </a:t>
            </a:r>
            <a:r>
              <a:rPr lang="de-DE" err="1"/>
              <a:t>lengths</a:t>
            </a:r>
            <a:r>
              <a:rPr lang="de-DE"/>
              <a:t> </a:t>
            </a:r>
          </a:p>
          <a:p>
            <a:pPr lvl="3"/>
            <a:r>
              <a:rPr lang="de-DE" err="1"/>
              <a:t>they</a:t>
            </a:r>
            <a:r>
              <a:rPr lang="de-DE"/>
              <a:t> </a:t>
            </a:r>
            <a:r>
              <a:rPr lang="de-DE" err="1"/>
              <a:t>can</a:t>
            </a:r>
            <a:r>
              <a:rPr lang="de-DE"/>
              <a:t> also </a:t>
            </a:r>
            <a:r>
              <a:rPr lang="de-DE" err="1"/>
              <a:t>go</a:t>
            </a:r>
            <a:r>
              <a:rPr lang="de-DE"/>
              <a:t> </a:t>
            </a:r>
            <a:r>
              <a:rPr lang="de-DE" err="1"/>
              <a:t>deeper</a:t>
            </a:r>
            <a:r>
              <a:rPr lang="de-DE"/>
              <a:t> </a:t>
            </a:r>
            <a:r>
              <a:rPr lang="de-DE" err="1"/>
              <a:t>into</a:t>
            </a:r>
            <a:r>
              <a:rPr lang="de-DE"/>
              <a:t> </a:t>
            </a:r>
            <a:r>
              <a:rPr lang="de-DE" err="1"/>
              <a:t>details</a:t>
            </a:r>
            <a:endParaRPr lang="en-US"/>
          </a:p>
          <a:p>
            <a:pPr lvl="6"/>
            <a:r>
              <a:rPr lang="de-DE" err="1"/>
              <a:t>Coremessages</a:t>
            </a:r>
            <a:r>
              <a:rPr lang="de-DE"/>
              <a:t> </a:t>
            </a:r>
            <a:r>
              <a:rPr lang="de-DE" err="1"/>
              <a:t>should</a:t>
            </a:r>
            <a:r>
              <a:rPr lang="de-DE"/>
              <a:t> </a:t>
            </a:r>
            <a:r>
              <a:rPr lang="de-DE" err="1"/>
              <a:t>be</a:t>
            </a:r>
            <a:r>
              <a:rPr lang="de-DE"/>
              <a:t> </a:t>
            </a:r>
            <a:r>
              <a:rPr lang="de-DE" err="1"/>
              <a:t>highlighted</a:t>
            </a:r>
            <a:r>
              <a:rPr lang="de-DE"/>
              <a:t> like </a:t>
            </a:r>
            <a:r>
              <a:rPr lang="de-DE" err="1"/>
              <a:t>this</a:t>
            </a:r>
            <a:r>
              <a:rPr lang="de-DE"/>
              <a:t>.</a:t>
            </a:r>
          </a:p>
        </p:txBody>
      </p:sp>
      <p:pic>
        <p:nvPicPr>
          <p:cNvPr id="5" name="Bildplatzhalter 4"/>
          <p:cNvPicPr>
            <a:picLocks noGrp="1" noChangeAspect="1"/>
          </p:cNvPicPr>
          <p:nvPr>
            <p:ph type="pic" sz="quarter" idx="14"/>
          </p:nvPr>
        </p:nvPicPr>
        <p:blipFill>
          <a:blip r:embed="rId2" cstate="print">
            <a:extLst>
              <a:ext uri="{28A0092B-C50C-407E-A947-70E740481C1C}">
                <a14:useLocalDpi xmlns:a14="http://schemas.microsoft.com/office/drawing/2010/main" val="0"/>
              </a:ext>
            </a:extLst>
          </a:blip>
          <a:srcRect t="10714" b="10714"/>
          <a:stretch>
            <a:fillRect/>
          </a:stretch>
        </p:blipFill>
        <p:spPr/>
      </p:pic>
      <p:sp>
        <p:nvSpPr>
          <p:cNvPr id="4" name="Title 3"/>
          <p:cNvSpPr>
            <a:spLocks noGrp="1"/>
          </p:cNvSpPr>
          <p:nvPr>
            <p:ph type="title"/>
          </p:nvPr>
        </p:nvSpPr>
        <p:spPr bwMode="gray"/>
        <p:txBody>
          <a:bodyPr/>
          <a:lstStyle/>
          <a:p>
            <a:r>
              <a:rPr lang="en-US"/>
              <a:t>Picture  and text</a:t>
            </a:r>
            <a:br>
              <a:rPr lang="en-US"/>
            </a:br>
            <a:r>
              <a:rPr lang="en-US"/>
              <a:t>- Headline over maximum 2 lines</a:t>
            </a:r>
            <a:endParaRPr lang="de-DE"/>
          </a:p>
        </p:txBody>
      </p:sp>
      <p:sp>
        <p:nvSpPr>
          <p:cNvPr id="7" name="Date Placeholder 6"/>
          <p:cNvSpPr>
            <a:spLocks noGrp="1"/>
          </p:cNvSpPr>
          <p:nvPr>
            <p:ph type="dt" sz="half" idx="15"/>
          </p:nvPr>
        </p:nvSpPr>
        <p:spPr bwMode="gray"/>
        <p:txBody>
          <a:bodyPr/>
          <a:lstStyle/>
          <a:p>
            <a:pPr algn="r"/>
            <a:fld id="{543BF6A8-C493-4999-B387-FBC31282E302}" type="datetime4">
              <a:rPr lang="en-US" smtClean="0"/>
              <a:t>February 24, 2021</a:t>
            </a:fld>
            <a:r>
              <a:rPr lang="de-DE"/>
              <a:t>  </a:t>
            </a:r>
          </a:p>
        </p:txBody>
      </p:sp>
      <p:sp>
        <p:nvSpPr>
          <p:cNvPr id="8" name="Footer Placeholder 7"/>
          <p:cNvSpPr>
            <a:spLocks noGrp="1"/>
          </p:cNvSpPr>
          <p:nvPr>
            <p:ph type="ftr" sz="quarter" idx="16"/>
          </p:nvPr>
        </p:nvSpPr>
        <p:spPr bwMode="gray"/>
        <p:txBody>
          <a:bodyPr/>
          <a:lstStyle/>
          <a:p>
            <a:r>
              <a:rPr lang="en-US"/>
              <a:t>Data Science for Business I - Group 3</a:t>
            </a:r>
            <a:endParaRPr lang="de-DE"/>
          </a:p>
        </p:txBody>
      </p:sp>
      <p:sp>
        <p:nvSpPr>
          <p:cNvPr id="9" name="Slide Number Placeholder 8"/>
          <p:cNvSpPr>
            <a:spLocks noGrp="1"/>
          </p:cNvSpPr>
          <p:nvPr>
            <p:ph type="sldNum" sz="quarter" idx="17"/>
          </p:nvPr>
        </p:nvSpPr>
        <p:spPr bwMode="gray"/>
        <p:txBody>
          <a:bodyPr/>
          <a:lstStyle/>
          <a:p>
            <a:fld id="{8D8DDEA4-1D91-494B-B76F-22F3D7C841E7}" type="slidenum">
              <a:rPr lang="de-DE" smtClean="0"/>
              <a:pPr/>
              <a:t>24</a:t>
            </a:fld>
            <a:endParaRPr lang="de-DE"/>
          </a:p>
        </p:txBody>
      </p:sp>
    </p:spTree>
    <p:extLst>
      <p:ext uri="{BB962C8B-B14F-4D97-AF65-F5344CB8AC3E}">
        <p14:creationId xmlns:p14="http://schemas.microsoft.com/office/powerpoint/2010/main" val="2997465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bwMode="gray"/>
        <p:txBody>
          <a:bodyPr/>
          <a:lstStyle/>
          <a:p>
            <a:r>
              <a:rPr lang="en-US"/>
              <a:t>Divide your text into clear passages. </a:t>
            </a:r>
            <a:br>
              <a:rPr lang="en-US"/>
            </a:br>
            <a:r>
              <a:rPr lang="en-US"/>
              <a:t>You can write continuous text here,</a:t>
            </a:r>
          </a:p>
          <a:p>
            <a:pPr lvl="1"/>
            <a:r>
              <a:rPr lang="en-US"/>
              <a:t>you can also write highlights here</a:t>
            </a:r>
          </a:p>
          <a:p>
            <a:pPr lvl="2"/>
            <a:r>
              <a:rPr lang="en-US"/>
              <a:t>enumerations can be here</a:t>
            </a:r>
          </a:p>
          <a:p>
            <a:pPr lvl="2"/>
            <a:r>
              <a:rPr lang="de-DE" err="1"/>
              <a:t>these</a:t>
            </a:r>
            <a:r>
              <a:rPr lang="de-DE"/>
              <a:t> </a:t>
            </a:r>
            <a:r>
              <a:rPr lang="de-DE" err="1"/>
              <a:t>can</a:t>
            </a:r>
            <a:r>
              <a:rPr lang="de-DE"/>
              <a:t> </a:t>
            </a:r>
            <a:r>
              <a:rPr lang="de-DE" err="1"/>
              <a:t>have</a:t>
            </a:r>
            <a:r>
              <a:rPr lang="de-DE"/>
              <a:t> different </a:t>
            </a:r>
            <a:r>
              <a:rPr lang="de-DE" err="1"/>
              <a:t>lengths</a:t>
            </a:r>
            <a:r>
              <a:rPr lang="de-DE"/>
              <a:t> </a:t>
            </a:r>
          </a:p>
          <a:p>
            <a:pPr lvl="3"/>
            <a:r>
              <a:rPr lang="de-DE" err="1"/>
              <a:t>they</a:t>
            </a:r>
            <a:r>
              <a:rPr lang="de-DE"/>
              <a:t> </a:t>
            </a:r>
            <a:r>
              <a:rPr lang="de-DE" err="1"/>
              <a:t>can</a:t>
            </a:r>
            <a:r>
              <a:rPr lang="de-DE"/>
              <a:t> also </a:t>
            </a:r>
            <a:r>
              <a:rPr lang="de-DE" err="1"/>
              <a:t>go</a:t>
            </a:r>
            <a:r>
              <a:rPr lang="de-DE"/>
              <a:t> </a:t>
            </a:r>
            <a:r>
              <a:rPr lang="de-DE" err="1"/>
              <a:t>deeper</a:t>
            </a:r>
            <a:r>
              <a:rPr lang="de-DE"/>
              <a:t> </a:t>
            </a:r>
            <a:r>
              <a:rPr lang="de-DE" err="1"/>
              <a:t>into</a:t>
            </a:r>
            <a:r>
              <a:rPr lang="de-DE"/>
              <a:t> </a:t>
            </a:r>
            <a:r>
              <a:rPr lang="de-DE" err="1"/>
              <a:t>details</a:t>
            </a:r>
            <a:endParaRPr lang="en-US"/>
          </a:p>
          <a:p>
            <a:pPr lvl="6"/>
            <a:r>
              <a:rPr lang="de-DE" err="1"/>
              <a:t>Coremessages</a:t>
            </a:r>
            <a:r>
              <a:rPr lang="de-DE"/>
              <a:t> </a:t>
            </a:r>
            <a:r>
              <a:rPr lang="de-DE" err="1"/>
              <a:t>should</a:t>
            </a:r>
            <a:r>
              <a:rPr lang="de-DE"/>
              <a:t> </a:t>
            </a:r>
            <a:r>
              <a:rPr lang="de-DE" err="1"/>
              <a:t>be</a:t>
            </a:r>
            <a:r>
              <a:rPr lang="de-DE"/>
              <a:t> </a:t>
            </a:r>
            <a:r>
              <a:rPr lang="de-DE" err="1"/>
              <a:t>highlighted</a:t>
            </a:r>
            <a:r>
              <a:rPr lang="de-DE"/>
              <a:t> like </a:t>
            </a:r>
            <a:r>
              <a:rPr lang="de-DE" err="1"/>
              <a:t>this</a:t>
            </a:r>
            <a:r>
              <a:rPr lang="de-DE"/>
              <a:t>.</a:t>
            </a:r>
          </a:p>
        </p:txBody>
      </p:sp>
      <p:pic>
        <p:nvPicPr>
          <p:cNvPr id="5" name="Bildplatzhalter 4"/>
          <p:cNvPicPr>
            <a:picLocks noGrp="1" noChangeAspect="1"/>
          </p:cNvPicPr>
          <p:nvPr>
            <p:ph type="pic" sz="quarter" idx="14"/>
          </p:nvPr>
        </p:nvPicPr>
        <p:blipFill>
          <a:blip r:embed="rId2" cstate="print">
            <a:extLst>
              <a:ext uri="{28A0092B-C50C-407E-A947-70E740481C1C}">
                <a14:useLocalDpi xmlns:a14="http://schemas.microsoft.com/office/drawing/2010/main" val="0"/>
              </a:ext>
            </a:extLst>
          </a:blip>
          <a:srcRect l="7616" r="7616"/>
          <a:stretch>
            <a:fillRect/>
          </a:stretch>
        </p:blipFill>
        <p:spPr/>
      </p:pic>
      <p:sp>
        <p:nvSpPr>
          <p:cNvPr id="4" name="Title 3"/>
          <p:cNvSpPr>
            <a:spLocks noGrp="1"/>
          </p:cNvSpPr>
          <p:nvPr>
            <p:ph type="title"/>
          </p:nvPr>
        </p:nvSpPr>
        <p:spPr bwMode="gray"/>
        <p:txBody>
          <a:bodyPr/>
          <a:lstStyle/>
          <a:p>
            <a:r>
              <a:rPr lang="en-US"/>
              <a:t>Picture  and text</a:t>
            </a:r>
            <a:br>
              <a:rPr lang="en-US"/>
            </a:br>
            <a:r>
              <a:rPr lang="en-US"/>
              <a:t>- Headline over maximum 2 lines</a:t>
            </a:r>
            <a:endParaRPr lang="de-DE"/>
          </a:p>
        </p:txBody>
      </p:sp>
      <p:sp>
        <p:nvSpPr>
          <p:cNvPr id="7" name="Date Placeholder 6"/>
          <p:cNvSpPr>
            <a:spLocks noGrp="1"/>
          </p:cNvSpPr>
          <p:nvPr>
            <p:ph type="dt" sz="half" idx="15"/>
          </p:nvPr>
        </p:nvSpPr>
        <p:spPr bwMode="gray"/>
        <p:txBody>
          <a:bodyPr/>
          <a:lstStyle/>
          <a:p>
            <a:pPr algn="r"/>
            <a:fld id="{292C4F61-62AA-4E89-90B3-5286FE854083}" type="datetime4">
              <a:rPr lang="en-US" smtClean="0"/>
              <a:t>February 24, 2021</a:t>
            </a:fld>
            <a:r>
              <a:rPr lang="de-DE"/>
              <a:t>  </a:t>
            </a:r>
          </a:p>
        </p:txBody>
      </p:sp>
      <p:sp>
        <p:nvSpPr>
          <p:cNvPr id="8" name="Footer Placeholder 7"/>
          <p:cNvSpPr>
            <a:spLocks noGrp="1"/>
          </p:cNvSpPr>
          <p:nvPr>
            <p:ph type="ftr" sz="quarter" idx="16"/>
          </p:nvPr>
        </p:nvSpPr>
        <p:spPr bwMode="gray"/>
        <p:txBody>
          <a:bodyPr/>
          <a:lstStyle/>
          <a:p>
            <a:r>
              <a:rPr lang="en-US"/>
              <a:t>Data Science for Business I - Group 3</a:t>
            </a:r>
            <a:endParaRPr lang="de-DE"/>
          </a:p>
        </p:txBody>
      </p:sp>
      <p:sp>
        <p:nvSpPr>
          <p:cNvPr id="9" name="Slide Number Placeholder 8"/>
          <p:cNvSpPr>
            <a:spLocks noGrp="1"/>
          </p:cNvSpPr>
          <p:nvPr>
            <p:ph type="sldNum" sz="quarter" idx="17"/>
          </p:nvPr>
        </p:nvSpPr>
        <p:spPr bwMode="gray"/>
        <p:txBody>
          <a:bodyPr/>
          <a:lstStyle/>
          <a:p>
            <a:fld id="{8D8DDEA4-1D91-494B-B76F-22F3D7C841E7}" type="slidenum">
              <a:rPr lang="de-DE" smtClean="0"/>
              <a:pPr/>
              <a:t>25</a:t>
            </a:fld>
            <a:endParaRPr lang="de-DE"/>
          </a:p>
        </p:txBody>
      </p:sp>
    </p:spTree>
    <p:extLst>
      <p:ext uri="{BB962C8B-B14F-4D97-AF65-F5344CB8AC3E}">
        <p14:creationId xmlns:p14="http://schemas.microsoft.com/office/powerpoint/2010/main" val="3045574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ildplatzhalter 6"/>
          <p:cNvPicPr>
            <a:picLocks noGrp="1" noChangeAspect="1"/>
          </p:cNvPicPr>
          <p:nvPr>
            <p:ph type="pic" sz="quarter" idx="18"/>
          </p:nvPr>
        </p:nvPicPr>
        <p:blipFill>
          <a:blip r:embed="rId2" cstate="print">
            <a:extLst>
              <a:ext uri="{28A0092B-C50C-407E-A947-70E740481C1C}">
                <a14:useLocalDpi xmlns:a14="http://schemas.microsoft.com/office/drawing/2010/main" val="0"/>
              </a:ext>
            </a:extLst>
          </a:blip>
          <a:srcRect t="31180" b="31180"/>
          <a:stretch>
            <a:fillRect/>
          </a:stretch>
        </p:blipFill>
        <p:spPr/>
      </p:pic>
      <p:sp>
        <p:nvSpPr>
          <p:cNvPr id="3" name="Title 2"/>
          <p:cNvSpPr>
            <a:spLocks noGrp="1"/>
          </p:cNvSpPr>
          <p:nvPr>
            <p:ph type="title"/>
          </p:nvPr>
        </p:nvSpPr>
        <p:spPr bwMode="gray"/>
        <p:txBody>
          <a:bodyPr/>
          <a:lstStyle/>
          <a:p>
            <a:r>
              <a:rPr lang="de-DE"/>
              <a:t>Picture </a:t>
            </a:r>
          </a:p>
        </p:txBody>
      </p:sp>
      <p:sp>
        <p:nvSpPr>
          <p:cNvPr id="2" name="Date Placeholder 1"/>
          <p:cNvSpPr>
            <a:spLocks noGrp="1"/>
          </p:cNvSpPr>
          <p:nvPr>
            <p:ph type="dt" sz="half" idx="19"/>
          </p:nvPr>
        </p:nvSpPr>
        <p:spPr bwMode="gray"/>
        <p:txBody>
          <a:bodyPr/>
          <a:lstStyle/>
          <a:p>
            <a:pPr algn="r"/>
            <a:fld id="{61435E30-1213-4EF4-8F55-402A639D5681}" type="datetime4">
              <a:rPr lang="en-US" smtClean="0"/>
              <a:t>February 24, 2021</a:t>
            </a:fld>
            <a:r>
              <a:rPr lang="de-DE"/>
              <a:t>  </a:t>
            </a:r>
          </a:p>
        </p:txBody>
      </p:sp>
      <p:sp>
        <p:nvSpPr>
          <p:cNvPr id="4" name="Footer Placeholder 3"/>
          <p:cNvSpPr>
            <a:spLocks noGrp="1"/>
          </p:cNvSpPr>
          <p:nvPr>
            <p:ph type="ftr" sz="quarter" idx="20"/>
          </p:nvPr>
        </p:nvSpPr>
        <p:spPr bwMode="gray"/>
        <p:txBody>
          <a:bodyPr/>
          <a:lstStyle/>
          <a:p>
            <a:r>
              <a:rPr lang="en-US"/>
              <a:t>Data Science for Business I - Group 3</a:t>
            </a:r>
            <a:endParaRPr lang="de-DE"/>
          </a:p>
        </p:txBody>
      </p:sp>
      <p:sp>
        <p:nvSpPr>
          <p:cNvPr id="5" name="Slide Number Placeholder 4"/>
          <p:cNvSpPr>
            <a:spLocks noGrp="1"/>
          </p:cNvSpPr>
          <p:nvPr>
            <p:ph type="sldNum" sz="quarter" idx="21"/>
          </p:nvPr>
        </p:nvSpPr>
        <p:spPr bwMode="gray"/>
        <p:txBody>
          <a:bodyPr/>
          <a:lstStyle/>
          <a:p>
            <a:fld id="{8D8DDEA4-1D91-494B-B76F-22F3D7C841E7}" type="slidenum">
              <a:rPr lang="de-DE" smtClean="0"/>
              <a:pPr/>
              <a:t>26</a:t>
            </a:fld>
            <a:endParaRPr lang="de-DE"/>
          </a:p>
        </p:txBody>
      </p:sp>
    </p:spTree>
    <p:extLst>
      <p:ext uri="{BB962C8B-B14F-4D97-AF65-F5344CB8AC3E}">
        <p14:creationId xmlns:p14="http://schemas.microsoft.com/office/powerpoint/2010/main" val="457538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platzhalter 5"/>
          <p:cNvPicPr>
            <a:picLocks noGrp="1" noChangeAspect="1"/>
          </p:cNvPicPr>
          <p:nvPr>
            <p:ph type="pic" sz="quarter" idx="17"/>
          </p:nvPr>
        </p:nvPicPr>
        <p:blipFill>
          <a:blip r:embed="rId2" cstate="print">
            <a:extLst>
              <a:ext uri="{28A0092B-C50C-407E-A947-70E740481C1C}">
                <a14:useLocalDpi xmlns:a14="http://schemas.microsoft.com/office/drawing/2010/main" val="0"/>
              </a:ext>
            </a:extLst>
          </a:blip>
          <a:srcRect t="27137" b="27137"/>
          <a:stretch>
            <a:fillRect/>
          </a:stretch>
        </p:blipFill>
        <p:spPr/>
      </p:pic>
      <p:sp>
        <p:nvSpPr>
          <p:cNvPr id="2" name="Date Placeholder 1"/>
          <p:cNvSpPr>
            <a:spLocks noGrp="1"/>
          </p:cNvSpPr>
          <p:nvPr>
            <p:ph type="dt" sz="half" idx="14"/>
          </p:nvPr>
        </p:nvSpPr>
        <p:spPr bwMode="gray"/>
        <p:txBody>
          <a:bodyPr/>
          <a:lstStyle/>
          <a:p>
            <a:pPr algn="r"/>
            <a:fld id="{675B1481-2EFA-4881-B4A1-FBEFE83D681F}" type="datetime4">
              <a:rPr lang="en-US" smtClean="0"/>
              <a:t>February 24, 2021</a:t>
            </a:fld>
            <a:r>
              <a:rPr lang="de-DE"/>
              <a:t>  </a:t>
            </a:r>
          </a:p>
        </p:txBody>
      </p:sp>
      <p:sp>
        <p:nvSpPr>
          <p:cNvPr id="3" name="Footer Placeholder 2"/>
          <p:cNvSpPr>
            <a:spLocks noGrp="1"/>
          </p:cNvSpPr>
          <p:nvPr>
            <p:ph type="ftr" sz="quarter" idx="15"/>
          </p:nvPr>
        </p:nvSpPr>
        <p:spPr bwMode="gray"/>
        <p:txBody>
          <a:bodyPr/>
          <a:lstStyle/>
          <a:p>
            <a:r>
              <a:rPr lang="en-US"/>
              <a:t>Data Science for Business I - Group 3</a:t>
            </a:r>
            <a:endParaRPr lang="de-DE"/>
          </a:p>
        </p:txBody>
      </p:sp>
      <p:sp>
        <p:nvSpPr>
          <p:cNvPr id="4" name="Slide Number Placeholder 3"/>
          <p:cNvSpPr>
            <a:spLocks noGrp="1"/>
          </p:cNvSpPr>
          <p:nvPr>
            <p:ph type="sldNum" sz="quarter" idx="16"/>
          </p:nvPr>
        </p:nvSpPr>
        <p:spPr bwMode="gray"/>
        <p:txBody>
          <a:bodyPr/>
          <a:lstStyle/>
          <a:p>
            <a:fld id="{8D8DDEA4-1D91-494B-B76F-22F3D7C841E7}" type="slidenum">
              <a:rPr lang="de-DE" smtClean="0"/>
              <a:pPr/>
              <a:t>27</a:t>
            </a:fld>
            <a:endParaRPr lang="de-DE"/>
          </a:p>
        </p:txBody>
      </p:sp>
    </p:spTree>
    <p:extLst>
      <p:ext uri="{BB962C8B-B14F-4D97-AF65-F5344CB8AC3E}">
        <p14:creationId xmlns:p14="http://schemas.microsoft.com/office/powerpoint/2010/main" val="4003426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4"/>
          </p:nvPr>
        </p:nvSpPr>
        <p:spPr bwMode="gray"/>
        <p:txBody>
          <a:bodyPr/>
          <a:lstStyle/>
          <a:p>
            <a:pPr algn="r"/>
            <a:fld id="{6D81BE6A-8DA3-4EBA-8060-BAC1D2807A4B}" type="datetime4">
              <a:rPr lang="en-US" smtClean="0"/>
              <a:t>February 24, 2021</a:t>
            </a:fld>
            <a:r>
              <a:rPr lang="de-DE"/>
              <a:t>  </a:t>
            </a:r>
          </a:p>
        </p:txBody>
      </p:sp>
      <p:sp>
        <p:nvSpPr>
          <p:cNvPr id="3" name="Footer Placeholder 2"/>
          <p:cNvSpPr>
            <a:spLocks noGrp="1"/>
          </p:cNvSpPr>
          <p:nvPr>
            <p:ph type="ftr" sz="quarter" idx="15"/>
          </p:nvPr>
        </p:nvSpPr>
        <p:spPr bwMode="gray"/>
        <p:txBody>
          <a:bodyPr/>
          <a:lstStyle/>
          <a:p>
            <a:r>
              <a:rPr lang="en-US"/>
              <a:t>Data Science for Business I - Group 3</a:t>
            </a:r>
            <a:endParaRPr lang="de-DE"/>
          </a:p>
        </p:txBody>
      </p:sp>
      <p:sp>
        <p:nvSpPr>
          <p:cNvPr id="4" name="Slide Number Placeholder 3"/>
          <p:cNvSpPr>
            <a:spLocks noGrp="1"/>
          </p:cNvSpPr>
          <p:nvPr>
            <p:ph type="sldNum" sz="quarter" idx="16"/>
          </p:nvPr>
        </p:nvSpPr>
        <p:spPr bwMode="gray"/>
        <p:txBody>
          <a:bodyPr/>
          <a:lstStyle/>
          <a:p>
            <a:fld id="{8D8DDEA4-1D91-494B-B76F-22F3D7C841E7}" type="slidenum">
              <a:rPr lang="de-DE" smtClean="0"/>
              <a:pPr/>
              <a:t>28</a:t>
            </a:fld>
            <a:endParaRPr lang="de-DE"/>
          </a:p>
        </p:txBody>
      </p:sp>
      <p:pic>
        <p:nvPicPr>
          <p:cNvPr id="6" name="Bildplatzhalter 5"/>
          <p:cNvPicPr>
            <a:picLocks noGrp="1" noChangeAspect="1"/>
          </p:cNvPicPr>
          <p:nvPr>
            <p:ph type="pic" sz="quarter" idx="17"/>
          </p:nvPr>
        </p:nvPicPr>
        <p:blipFill>
          <a:blip r:embed="rId2" cstate="print">
            <a:extLst>
              <a:ext uri="{28A0092B-C50C-407E-A947-70E740481C1C}">
                <a14:useLocalDpi xmlns:a14="http://schemas.microsoft.com/office/drawing/2010/main" val="0"/>
              </a:ext>
            </a:extLst>
          </a:blip>
          <a:srcRect t="27137" b="27137"/>
          <a:stretch>
            <a:fillRect/>
          </a:stretch>
        </p:blipFill>
        <p:spPr/>
      </p:pic>
    </p:spTree>
    <p:extLst>
      <p:ext uri="{BB962C8B-B14F-4D97-AF65-F5344CB8AC3E}">
        <p14:creationId xmlns:p14="http://schemas.microsoft.com/office/powerpoint/2010/main" val="4234472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4"/>
          </p:nvPr>
        </p:nvSpPr>
        <p:spPr bwMode="gray"/>
        <p:txBody>
          <a:bodyPr/>
          <a:lstStyle/>
          <a:p>
            <a:pPr algn="r"/>
            <a:fld id="{2D72E330-1E09-450D-A664-2644FA4699A1}" type="datetime4">
              <a:rPr lang="en-US" smtClean="0"/>
              <a:t>February 24, 2021</a:t>
            </a:fld>
            <a:r>
              <a:rPr lang="de-DE"/>
              <a:t>  </a:t>
            </a:r>
          </a:p>
        </p:txBody>
      </p:sp>
      <p:sp>
        <p:nvSpPr>
          <p:cNvPr id="3" name="Footer Placeholder 2"/>
          <p:cNvSpPr>
            <a:spLocks noGrp="1"/>
          </p:cNvSpPr>
          <p:nvPr>
            <p:ph type="ftr" sz="quarter" idx="15"/>
          </p:nvPr>
        </p:nvSpPr>
        <p:spPr bwMode="gray"/>
        <p:txBody>
          <a:bodyPr/>
          <a:lstStyle/>
          <a:p>
            <a:r>
              <a:rPr lang="en-US"/>
              <a:t>Data Science for Business I - Group 3</a:t>
            </a:r>
            <a:endParaRPr lang="de-DE"/>
          </a:p>
        </p:txBody>
      </p:sp>
      <p:sp>
        <p:nvSpPr>
          <p:cNvPr id="4" name="Slide Number Placeholder 3"/>
          <p:cNvSpPr>
            <a:spLocks noGrp="1"/>
          </p:cNvSpPr>
          <p:nvPr>
            <p:ph type="sldNum" sz="quarter" idx="16"/>
          </p:nvPr>
        </p:nvSpPr>
        <p:spPr bwMode="gray"/>
        <p:txBody>
          <a:bodyPr/>
          <a:lstStyle/>
          <a:p>
            <a:fld id="{8D8DDEA4-1D91-494B-B76F-22F3D7C841E7}" type="slidenum">
              <a:rPr lang="de-DE" smtClean="0"/>
              <a:pPr/>
              <a:t>29</a:t>
            </a:fld>
            <a:endParaRPr lang="de-DE"/>
          </a:p>
        </p:txBody>
      </p:sp>
      <p:pic>
        <p:nvPicPr>
          <p:cNvPr id="19" name="Bildplatzhalter 18"/>
          <p:cNvPicPr>
            <a:picLocks noGrp="1" noChangeAspect="1"/>
          </p:cNvPicPr>
          <p:nvPr>
            <p:ph type="pic" sz="quarter" idx="17"/>
          </p:nvPr>
        </p:nvPicPr>
        <p:blipFill>
          <a:blip r:embed="rId2" cstate="print">
            <a:extLst>
              <a:ext uri="{28A0092B-C50C-407E-A947-70E740481C1C}">
                <a14:useLocalDpi xmlns:a14="http://schemas.microsoft.com/office/drawing/2010/main" val="0"/>
              </a:ext>
            </a:extLst>
          </a:blip>
          <a:srcRect l="1406" r="1406"/>
          <a:stretch>
            <a:fillRect/>
          </a:stretch>
        </p:blipFill>
        <p:spPr/>
      </p:pic>
      <p:sp>
        <p:nvSpPr>
          <p:cNvPr id="8" name="Rechteck 4"/>
          <p:cNvSpPr/>
          <p:nvPr/>
        </p:nvSpPr>
        <p:spPr bwMode="gray">
          <a:xfrm>
            <a:off x="3314884" y="4689475"/>
            <a:ext cx="2663825" cy="1368425"/>
          </a:xfrm>
          <a:prstGeom prst="rect">
            <a:avLst/>
          </a:prstGeom>
          <a:solidFill>
            <a:schemeClr val="tx2">
              <a:lumMod val="40000"/>
              <a:lumOff val="6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216000" tIns="216000" rIns="216000" bIns="216000" rtlCol="0" anchor="t"/>
          <a:lstStyle/>
          <a:p>
            <a:pPr defTabSz="767641"/>
            <a:r>
              <a:rPr lang="sv-SE" sz="1600">
                <a:solidFill>
                  <a:prstClr val="black"/>
                </a:solidFill>
              </a:rPr>
              <a:t>Textboxen mit Schatten? Sollen Schmuckfolien sein</a:t>
            </a:r>
          </a:p>
        </p:txBody>
      </p:sp>
      <p:sp>
        <p:nvSpPr>
          <p:cNvPr id="9" name="Rechteck 4"/>
          <p:cNvSpPr/>
          <p:nvPr/>
        </p:nvSpPr>
        <p:spPr bwMode="gray">
          <a:xfrm>
            <a:off x="427305" y="4689475"/>
            <a:ext cx="2663825" cy="1368425"/>
          </a:xfrm>
          <a:prstGeom prst="rect">
            <a:avLst/>
          </a:prstGeom>
          <a:solidFill>
            <a:schemeClr val="tx2">
              <a:lumMod val="40000"/>
              <a:lumOff val="6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lstStyle/>
          <a:p>
            <a:pPr defTabSz="767641"/>
            <a:r>
              <a:rPr lang="sv-SE" spc="-150">
                <a:solidFill>
                  <a:prstClr val="black"/>
                </a:solidFill>
                <a:latin typeface="Arial Black" panose="020B0A04020102020204" pitchFamily="34" charset="0"/>
              </a:rPr>
              <a:t>Lorem ipsum dolor sit amet, sectetur adipisi elit, sed eiusmod tempor incidunt</a:t>
            </a:r>
          </a:p>
        </p:txBody>
      </p:sp>
      <p:grpSp>
        <p:nvGrpSpPr>
          <p:cNvPr id="13" name="Group 12"/>
          <p:cNvGrpSpPr/>
          <p:nvPr/>
        </p:nvGrpSpPr>
        <p:grpSpPr bwMode="gray">
          <a:xfrm>
            <a:off x="3240086" y="4683988"/>
            <a:ext cx="2684732" cy="1443266"/>
            <a:chOff x="436805" y="1520825"/>
            <a:chExt cx="2684732" cy="1443266"/>
          </a:xfrm>
        </p:grpSpPr>
        <p:sp>
          <p:nvSpPr>
            <p:cNvPr id="14" name="Rectangle 13"/>
            <p:cNvSpPr/>
            <p:nvPr/>
          </p:nvSpPr>
          <p:spPr bwMode="gray">
            <a:xfrm rot="180000">
              <a:off x="534156" y="1595666"/>
              <a:ext cx="2587381" cy="1368425"/>
            </a:xfrm>
            <a:prstGeom prst="rect">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endParaRPr lang="de-DE" sz="1600">
                <a:solidFill>
                  <a:schemeClr val="tx1"/>
                </a:solidFill>
                <a:latin typeface="Arial Black" panose="020B0A04020102020204" pitchFamily="34" charset="0"/>
              </a:endParaRPr>
            </a:p>
          </p:txBody>
        </p:sp>
        <p:sp>
          <p:nvSpPr>
            <p:cNvPr id="15" name="Rectangle 14"/>
            <p:cNvSpPr/>
            <p:nvPr/>
          </p:nvSpPr>
          <p:spPr bwMode="gray">
            <a:xfrm>
              <a:off x="436805" y="1520825"/>
              <a:ext cx="2592000" cy="13684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tx1"/>
                  </a:solidFill>
                  <a:latin typeface="Arial Black" panose="020B0A04020102020204" pitchFamily="34" charset="0"/>
                </a:rPr>
                <a:t>Lorem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ipsum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dolor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amet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sectetur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adipisi</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elit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eiusmod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tempor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incidunt</a:t>
              </a:r>
              <a:endParaRPr lang="de-DE" sz="1400">
                <a:solidFill>
                  <a:schemeClr val="tx1"/>
                </a:solidFill>
                <a:latin typeface="Arial Black" panose="020B0A04020102020204" pitchFamily="34" charset="0"/>
              </a:endParaRPr>
            </a:p>
          </p:txBody>
        </p:sp>
      </p:grpSp>
      <p:grpSp>
        <p:nvGrpSpPr>
          <p:cNvPr id="16" name="Group 15"/>
          <p:cNvGrpSpPr/>
          <p:nvPr/>
        </p:nvGrpSpPr>
        <p:grpSpPr bwMode="gray">
          <a:xfrm>
            <a:off x="432042" y="4683988"/>
            <a:ext cx="2684732" cy="1443266"/>
            <a:chOff x="436805" y="3940175"/>
            <a:chExt cx="2684732" cy="1443266"/>
          </a:xfrm>
        </p:grpSpPr>
        <p:sp>
          <p:nvSpPr>
            <p:cNvPr id="17" name="Rectangle 16"/>
            <p:cNvSpPr/>
            <p:nvPr/>
          </p:nvSpPr>
          <p:spPr bwMode="gray">
            <a:xfrm rot="180000">
              <a:off x="534156" y="4015016"/>
              <a:ext cx="2587381" cy="1368425"/>
            </a:xfrm>
            <a:prstGeom prst="rect">
              <a:avLst/>
            </a:prstGeom>
            <a:solidFill>
              <a:schemeClr val="bg1"/>
            </a:solidFill>
            <a:ln>
              <a:noFill/>
            </a:ln>
            <a:effectLst>
              <a:innerShdw blurRad="76200">
                <a:schemeClr val="tx1"/>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endParaRPr lang="de-DE" sz="1600">
                <a:solidFill>
                  <a:schemeClr val="tx1"/>
                </a:solidFill>
                <a:latin typeface="Arial Black" panose="020B0A04020102020204" pitchFamily="34" charset="0"/>
              </a:endParaRPr>
            </a:p>
          </p:txBody>
        </p:sp>
        <p:sp>
          <p:nvSpPr>
            <p:cNvPr id="18" name="Rectangle 17"/>
            <p:cNvSpPr/>
            <p:nvPr/>
          </p:nvSpPr>
          <p:spPr bwMode="gray">
            <a:xfrm>
              <a:off x="436805" y="3940175"/>
              <a:ext cx="2592000" cy="1368425"/>
            </a:xfrm>
            <a:prstGeom prst="rect">
              <a:avLst/>
            </a:prstGeom>
            <a:solidFill>
              <a:schemeClr val="tx2">
                <a:lumMod val="40000"/>
                <a:lumOff val="6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tx1"/>
                  </a:solidFill>
                  <a:latin typeface="Arial Black" panose="020B0A04020102020204" pitchFamily="34" charset="0"/>
                </a:rPr>
                <a:t>Lorem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ipsum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dolor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amet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sectetur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adipisi</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elit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eiusmod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tempor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incidunt</a:t>
              </a:r>
              <a:endParaRPr lang="de-DE" sz="1400">
                <a:solidFill>
                  <a:schemeClr val="tx1"/>
                </a:solidFill>
                <a:latin typeface="Arial Black" panose="020B0A04020102020204" pitchFamily="34" charset="0"/>
              </a:endParaRPr>
            </a:p>
          </p:txBody>
        </p:sp>
      </p:grpSp>
      <p:grpSp>
        <p:nvGrpSpPr>
          <p:cNvPr id="22" name="Group 21"/>
          <p:cNvGrpSpPr/>
          <p:nvPr/>
        </p:nvGrpSpPr>
        <p:grpSpPr bwMode="gray">
          <a:xfrm>
            <a:off x="6045379" y="3105150"/>
            <a:ext cx="2649230" cy="1411696"/>
            <a:chOff x="3786589" y="3367732"/>
            <a:chExt cx="2649230" cy="1411696"/>
          </a:xfrm>
        </p:grpSpPr>
        <p:sp>
          <p:nvSpPr>
            <p:cNvPr id="23" name="Rectangle 22"/>
            <p:cNvSpPr/>
            <p:nvPr/>
          </p:nvSpPr>
          <p:spPr bwMode="gray">
            <a:xfrm rot="120000">
              <a:off x="3822356" y="3502783"/>
              <a:ext cx="2613463" cy="1276645"/>
            </a:xfrm>
            <a:prstGeom prst="rect">
              <a:avLst/>
            </a:prstGeom>
            <a:solidFill>
              <a:schemeClr val="bg1">
                <a:lumMod val="75000"/>
              </a:schemeClr>
            </a:solidFill>
            <a:ln w="9525">
              <a:no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endParaRPr lang="de-DE" sz="1600">
                <a:solidFill>
                  <a:schemeClr val="tx1"/>
                </a:solidFill>
                <a:latin typeface="Arial Black" panose="020B0A04020102020204" pitchFamily="34" charset="0"/>
              </a:endParaRPr>
            </a:p>
          </p:txBody>
        </p:sp>
        <p:sp>
          <p:nvSpPr>
            <p:cNvPr id="24" name="Rectangle 23"/>
            <p:cNvSpPr/>
            <p:nvPr/>
          </p:nvSpPr>
          <p:spPr bwMode="gray">
            <a:xfrm>
              <a:off x="3786589" y="3367732"/>
              <a:ext cx="2587381" cy="13684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tx1"/>
                  </a:solidFill>
                  <a:latin typeface="Arial Black" panose="020B0A04020102020204" pitchFamily="34" charset="0"/>
                </a:rPr>
                <a:t>Lorem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ipsum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dolor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amet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sectetur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adipisi</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elit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eiusmod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tempor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incidunt</a:t>
              </a:r>
              <a:endParaRPr lang="de-DE" sz="1400">
                <a:solidFill>
                  <a:schemeClr val="tx1"/>
                </a:solidFill>
                <a:latin typeface="Arial Black" panose="020B0A04020102020204" pitchFamily="34" charset="0"/>
              </a:endParaRPr>
            </a:p>
          </p:txBody>
        </p:sp>
      </p:grpSp>
      <p:grpSp>
        <p:nvGrpSpPr>
          <p:cNvPr id="25" name="Group 24"/>
          <p:cNvGrpSpPr/>
          <p:nvPr/>
        </p:nvGrpSpPr>
        <p:grpSpPr bwMode="gray">
          <a:xfrm>
            <a:off x="432042" y="3105150"/>
            <a:ext cx="2721293" cy="1639887"/>
            <a:chOff x="3240087" y="1520825"/>
            <a:chExt cx="2721293" cy="1639887"/>
          </a:xfrm>
        </p:grpSpPr>
        <p:pic>
          <p:nvPicPr>
            <p:cNvPr id="26" name="Picture 27"/>
            <p:cNvPicPr>
              <a:picLocks noChangeAspect="1"/>
            </p:cNvPicPr>
            <p:nvPr/>
          </p:nvPicPr>
          <p:blipFill rotWithShape="1">
            <a:blip r:embed="rId3" cstate="print"/>
            <a:srcRect l="45059" r="-1"/>
            <a:stretch/>
          </p:blipFill>
          <p:spPr bwMode="gray">
            <a:xfrm>
              <a:off x="3240087" y="2617787"/>
              <a:ext cx="2721293" cy="542925"/>
            </a:xfrm>
            <a:prstGeom prst="rect">
              <a:avLst/>
            </a:prstGeom>
            <a:noFill/>
            <a:ln>
              <a:noFill/>
            </a:ln>
          </p:spPr>
        </p:pic>
        <p:sp>
          <p:nvSpPr>
            <p:cNvPr id="27" name="Rectangle 26"/>
            <p:cNvSpPr/>
            <p:nvPr/>
          </p:nvSpPr>
          <p:spPr bwMode="gray">
            <a:xfrm>
              <a:off x="3240088" y="1520825"/>
              <a:ext cx="2592387" cy="13684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bg1"/>
                  </a:solidFill>
                  <a:latin typeface="Arial Black" panose="020B0A04020102020204" pitchFamily="34" charset="0"/>
                </a:rPr>
                <a:t>Lorem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ipsum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dolor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amet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sectetur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adipisi</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elit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eiusmod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tempor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incidunt</a:t>
              </a:r>
              <a:endParaRPr lang="de-DE" sz="1400" b="1">
                <a:solidFill>
                  <a:schemeClr val="bg1"/>
                </a:solidFill>
                <a:latin typeface="Arial Black" panose="020B0A04020102020204" pitchFamily="34" charset="0"/>
              </a:endParaRPr>
            </a:p>
          </p:txBody>
        </p:sp>
      </p:grpSp>
      <p:grpSp>
        <p:nvGrpSpPr>
          <p:cNvPr id="31" name="Group 30"/>
          <p:cNvGrpSpPr/>
          <p:nvPr/>
        </p:nvGrpSpPr>
        <p:grpSpPr bwMode="gray">
          <a:xfrm>
            <a:off x="3240086" y="3105150"/>
            <a:ext cx="2649230" cy="1411696"/>
            <a:chOff x="3786589" y="3367732"/>
            <a:chExt cx="2649230" cy="1411696"/>
          </a:xfrm>
        </p:grpSpPr>
        <p:sp>
          <p:nvSpPr>
            <p:cNvPr id="32" name="Rectangle 31"/>
            <p:cNvSpPr/>
            <p:nvPr/>
          </p:nvSpPr>
          <p:spPr bwMode="gray">
            <a:xfrm rot="120000">
              <a:off x="3822356" y="3502783"/>
              <a:ext cx="2613463" cy="1276645"/>
            </a:xfrm>
            <a:prstGeom prst="rect">
              <a:avLst/>
            </a:prstGeom>
            <a:solidFill>
              <a:schemeClr val="bg1">
                <a:lumMod val="75000"/>
              </a:schemeClr>
            </a:solidFill>
            <a:ln w="9525">
              <a:no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endParaRPr lang="de-DE" sz="1600">
                <a:solidFill>
                  <a:schemeClr val="tx1"/>
                </a:solidFill>
                <a:latin typeface="Arial Black" panose="020B0A04020102020204" pitchFamily="34" charset="0"/>
              </a:endParaRPr>
            </a:p>
          </p:txBody>
        </p:sp>
        <p:sp>
          <p:nvSpPr>
            <p:cNvPr id="33" name="Rectangle 32"/>
            <p:cNvSpPr/>
            <p:nvPr/>
          </p:nvSpPr>
          <p:spPr bwMode="gray">
            <a:xfrm>
              <a:off x="3786589" y="3367732"/>
              <a:ext cx="2587381" cy="136842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bg1"/>
                  </a:solidFill>
                  <a:latin typeface="Arial Black" panose="020B0A04020102020204" pitchFamily="34" charset="0"/>
                </a:rPr>
                <a:t>Lorem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ipsum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dolor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amet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sectetur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adipisi</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elit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eiusmod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tempor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incidunt</a:t>
              </a:r>
              <a:endParaRPr lang="de-DE" sz="1400">
                <a:solidFill>
                  <a:schemeClr val="bg1"/>
                </a:solidFill>
                <a:latin typeface="Arial Black" panose="020B0A04020102020204" pitchFamily="34" charset="0"/>
              </a:endParaRPr>
            </a:p>
          </p:txBody>
        </p:sp>
      </p:grpSp>
      <p:grpSp>
        <p:nvGrpSpPr>
          <p:cNvPr id="38" name="Group 37"/>
          <p:cNvGrpSpPr/>
          <p:nvPr/>
        </p:nvGrpSpPr>
        <p:grpSpPr bwMode="gray">
          <a:xfrm>
            <a:off x="6045379" y="4683988"/>
            <a:ext cx="2721293" cy="1892218"/>
            <a:chOff x="3240087" y="1520825"/>
            <a:chExt cx="2721293" cy="1892218"/>
          </a:xfrm>
        </p:grpSpPr>
        <p:pic>
          <p:nvPicPr>
            <p:cNvPr id="39" name="Picture 27"/>
            <p:cNvPicPr>
              <a:picLocks noChangeAspect="1"/>
            </p:cNvPicPr>
            <p:nvPr/>
          </p:nvPicPr>
          <p:blipFill rotWithShape="1">
            <a:blip r:embed="rId4" cstate="print">
              <a:extLst>
                <a:ext uri="{BEBA8EAE-BF5A-486C-A8C5-ECC9F3942E4B}">
                  <a14:imgProps xmlns:a14="http://schemas.microsoft.com/office/drawing/2010/main">
                    <a14:imgLayer r:embed="rId5">
                      <a14:imgEffect>
                        <a14:colorTemperature colorTemp="4700"/>
                      </a14:imgEffect>
                    </a14:imgLayer>
                  </a14:imgProps>
                </a:ext>
              </a:extLst>
            </a:blip>
            <a:srcRect l="45059" r="-1"/>
            <a:stretch/>
          </p:blipFill>
          <p:spPr bwMode="gray">
            <a:xfrm>
              <a:off x="3240087" y="2553139"/>
              <a:ext cx="2721293" cy="859904"/>
            </a:xfrm>
            <a:prstGeom prst="rect">
              <a:avLst/>
            </a:prstGeom>
            <a:noFill/>
            <a:ln>
              <a:noFill/>
            </a:ln>
          </p:spPr>
        </p:pic>
        <p:sp>
          <p:nvSpPr>
            <p:cNvPr id="40" name="Rectangle 39"/>
            <p:cNvSpPr/>
            <p:nvPr/>
          </p:nvSpPr>
          <p:spPr bwMode="gray">
            <a:xfrm>
              <a:off x="3240088" y="1520825"/>
              <a:ext cx="2592387" cy="136842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tx1"/>
                  </a:solidFill>
                  <a:latin typeface="Arial Black" panose="020B0A04020102020204" pitchFamily="34" charset="0"/>
                </a:rPr>
                <a:t>Lorem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ipsum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dolor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amet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sectetur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adipisi</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elit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eiusmod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tempor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incidunt</a:t>
              </a:r>
              <a:endParaRPr lang="de-DE" sz="1400" b="1">
                <a:solidFill>
                  <a:schemeClr val="tx1"/>
                </a:solidFill>
                <a:latin typeface="Arial Black" panose="020B0A04020102020204" pitchFamily="34" charset="0"/>
              </a:endParaRPr>
            </a:p>
          </p:txBody>
        </p:sp>
      </p:grpSp>
    </p:spTree>
    <p:extLst>
      <p:ext uri="{BB962C8B-B14F-4D97-AF65-F5344CB8AC3E}">
        <p14:creationId xmlns:p14="http://schemas.microsoft.com/office/powerpoint/2010/main" val="2915292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DB5B21C8-CB33-444D-BBBE-14386EE091F8}"/>
              </a:ext>
            </a:extLst>
          </p:cNvPr>
          <p:cNvSpPr>
            <a:spLocks noGrp="1"/>
          </p:cNvSpPr>
          <p:nvPr>
            <p:ph type="title"/>
          </p:nvPr>
        </p:nvSpPr>
        <p:spPr/>
        <p:txBody>
          <a:bodyPr/>
          <a:lstStyle/>
          <a:p>
            <a:r>
              <a:rPr lang="de-DE" dirty="0"/>
              <a:t>Manufacturing </a:t>
            </a:r>
            <a:r>
              <a:rPr lang="de-DE" dirty="0" err="1"/>
              <a:t>process</a:t>
            </a:r>
            <a:r>
              <a:rPr lang="de-DE" dirty="0"/>
              <a:t> &amp; </a:t>
            </a:r>
            <a:r>
              <a:rPr lang="de-DE" dirty="0" err="1"/>
              <a:t>Product</a:t>
            </a:r>
            <a:r>
              <a:rPr lang="de-DE" dirty="0"/>
              <a:t> </a:t>
            </a:r>
            <a:r>
              <a:rPr lang="de-DE" dirty="0" err="1"/>
              <a:t>portfolio</a:t>
            </a:r>
            <a:endParaRPr lang="de-DE" dirty="0"/>
          </a:p>
        </p:txBody>
      </p:sp>
      <p:sp>
        <p:nvSpPr>
          <p:cNvPr id="4" name="Datumsplatzhalter 3">
            <a:extLst>
              <a:ext uri="{FF2B5EF4-FFF2-40B4-BE49-F238E27FC236}">
                <a16:creationId xmlns:a16="http://schemas.microsoft.com/office/drawing/2014/main" id="{2EFADCCA-13EA-4E0A-BEF9-D4E340373719}"/>
              </a:ext>
            </a:extLst>
          </p:cNvPr>
          <p:cNvSpPr>
            <a:spLocks noGrp="1"/>
          </p:cNvSpPr>
          <p:nvPr>
            <p:ph type="dt" sz="half" idx="1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AA2AE2-8CE1-4862-9DC5-0288318F20FA}"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25,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5" name="Fußzeilenplatzhalter 4">
            <a:extLst>
              <a:ext uri="{FF2B5EF4-FFF2-40B4-BE49-F238E27FC236}">
                <a16:creationId xmlns:a16="http://schemas.microsoft.com/office/drawing/2014/main" id="{2733C490-5E06-408C-AF0B-60898A6845DF}"/>
              </a:ext>
            </a:extLst>
          </p:cNvPr>
          <p:cNvSpPr>
            <a:spLocks noGrp="1"/>
          </p:cNvSpPr>
          <p:nvPr>
            <p:ph type="ftr" sz="quarter" idx="1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Foliennummernplatzhalter 5">
            <a:extLst>
              <a:ext uri="{FF2B5EF4-FFF2-40B4-BE49-F238E27FC236}">
                <a16:creationId xmlns:a16="http://schemas.microsoft.com/office/drawing/2014/main" id="{70B157C7-1F36-4818-A3AD-E64164CBE7FA}"/>
              </a:ext>
            </a:extLst>
          </p:cNvPr>
          <p:cNvSpPr>
            <a:spLocks noGrp="1"/>
          </p:cNvSpPr>
          <p:nvPr>
            <p:ph type="sldNum" sz="quarter" idx="16"/>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grpSp>
        <p:nvGrpSpPr>
          <p:cNvPr id="11" name="Gruppieren 10">
            <a:extLst>
              <a:ext uri="{FF2B5EF4-FFF2-40B4-BE49-F238E27FC236}">
                <a16:creationId xmlns:a16="http://schemas.microsoft.com/office/drawing/2014/main" id="{BF774CFF-FDA0-44FB-82A4-40667A1105FA}"/>
              </a:ext>
            </a:extLst>
          </p:cNvPr>
          <p:cNvGrpSpPr/>
          <p:nvPr/>
        </p:nvGrpSpPr>
        <p:grpSpPr>
          <a:xfrm>
            <a:off x="185986" y="876058"/>
            <a:ext cx="8556128" cy="2352783"/>
            <a:chOff x="185986" y="876058"/>
            <a:chExt cx="8556128" cy="2352783"/>
          </a:xfrm>
        </p:grpSpPr>
        <p:graphicFrame>
          <p:nvGraphicFramePr>
            <p:cNvPr id="7" name="Diagramm 6">
              <a:extLst>
                <a:ext uri="{FF2B5EF4-FFF2-40B4-BE49-F238E27FC236}">
                  <a16:creationId xmlns:a16="http://schemas.microsoft.com/office/drawing/2014/main" id="{8F74D867-1547-4536-AF49-5F98EE488E66}"/>
                </a:ext>
              </a:extLst>
            </p:cNvPr>
            <p:cNvGraphicFramePr/>
            <p:nvPr>
              <p:extLst>
                <p:ext uri="{D42A27DB-BD31-4B8C-83A1-F6EECF244321}">
                  <p14:modId xmlns:p14="http://schemas.microsoft.com/office/powerpoint/2010/main" val="4189571967"/>
                </p:ext>
              </p:extLst>
            </p:nvPr>
          </p:nvGraphicFramePr>
          <p:xfrm>
            <a:off x="185986" y="876058"/>
            <a:ext cx="8556128" cy="23527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echteck 7">
              <a:extLst>
                <a:ext uri="{FF2B5EF4-FFF2-40B4-BE49-F238E27FC236}">
                  <a16:creationId xmlns:a16="http://schemas.microsoft.com/office/drawing/2014/main" id="{DA2B04A5-7467-466C-B4D8-28ADB1CA8BA3}"/>
                </a:ext>
              </a:extLst>
            </p:cNvPr>
            <p:cNvSpPr/>
            <p:nvPr/>
          </p:nvSpPr>
          <p:spPr bwMode="gray">
            <a:xfrm>
              <a:off x="2691829" y="1602649"/>
              <a:ext cx="1078788" cy="87337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marL="180000" indent="-180000" algn="ctr">
                <a:spcBef>
                  <a:spcPts val="200"/>
                </a:spcBef>
                <a:spcAft>
                  <a:spcPts val="400"/>
                </a:spcAft>
                <a:buClr>
                  <a:schemeClr val="bg2"/>
                </a:buClr>
                <a:buSzPct val="120000"/>
                <a:buFont typeface="Arial" panose="020B0604020202020204" pitchFamily="34" charset="0"/>
                <a:buChar char="•"/>
              </a:pPr>
              <a:endParaRPr lang="de-DE" sz="1600" dirty="0" err="1">
                <a:solidFill>
                  <a:schemeClr val="tx1"/>
                </a:solidFill>
                <a:latin typeface="+mj-lt"/>
              </a:endParaRPr>
            </a:p>
          </p:txBody>
        </p:sp>
        <p:sp>
          <p:nvSpPr>
            <p:cNvPr id="9" name="Textfeld 8">
              <a:extLst>
                <a:ext uri="{FF2B5EF4-FFF2-40B4-BE49-F238E27FC236}">
                  <a16:creationId xmlns:a16="http://schemas.microsoft.com/office/drawing/2014/main" id="{B329C41F-24F5-4FE1-9A91-1E5912BC23BC}"/>
                </a:ext>
              </a:extLst>
            </p:cNvPr>
            <p:cNvSpPr txBox="1"/>
            <p:nvPr/>
          </p:nvSpPr>
          <p:spPr bwMode="gray">
            <a:xfrm>
              <a:off x="2804223" y="1283784"/>
              <a:ext cx="1613043" cy="185709"/>
            </a:xfrm>
            <a:prstGeom prst="rect">
              <a:avLst/>
            </a:prstGeom>
            <a:noFill/>
          </p:spPr>
          <p:txBody>
            <a:bodyPr wrap="square" lIns="0" tIns="0" rIns="0" bIns="0" rtlCol="0">
              <a:noAutofit/>
            </a:bodyPr>
            <a:lstStyle/>
            <a:p>
              <a:pPr>
                <a:spcBef>
                  <a:spcPts val="200"/>
                </a:spcBef>
                <a:spcAft>
                  <a:spcPts val="400"/>
                </a:spcAft>
                <a:buClr>
                  <a:schemeClr val="bg2"/>
                </a:buClr>
                <a:buSzPct val="120000"/>
              </a:pPr>
              <a:r>
                <a:rPr lang="de-DE" b="1" dirty="0">
                  <a:solidFill>
                    <a:schemeClr val="accent6">
                      <a:lumMod val="50000"/>
                    </a:schemeClr>
                  </a:solidFill>
                </a:rPr>
                <a:t>Bottleneck</a:t>
              </a:r>
            </a:p>
          </p:txBody>
        </p:sp>
      </p:grpSp>
      <p:sp>
        <p:nvSpPr>
          <p:cNvPr id="10" name="Textfeld 9">
            <a:extLst>
              <a:ext uri="{FF2B5EF4-FFF2-40B4-BE49-F238E27FC236}">
                <a16:creationId xmlns:a16="http://schemas.microsoft.com/office/drawing/2014/main" id="{B109B8F8-15A7-4B15-9F89-FF20B3D3BFF4}"/>
              </a:ext>
            </a:extLst>
          </p:cNvPr>
          <p:cNvSpPr txBox="1"/>
          <p:nvPr/>
        </p:nvSpPr>
        <p:spPr bwMode="gray">
          <a:xfrm>
            <a:off x="3893905" y="2495694"/>
            <a:ext cx="1356189" cy="452064"/>
          </a:xfrm>
          <a:prstGeom prst="rect">
            <a:avLst/>
          </a:prstGeom>
          <a:noFill/>
        </p:spPr>
        <p:txBody>
          <a:bodyPr wrap="square" lIns="0" tIns="0" rIns="0" bIns="0" rtlCol="0">
            <a:noAutofit/>
          </a:bodyPr>
          <a:lstStyle/>
          <a:p>
            <a:pPr>
              <a:spcBef>
                <a:spcPts val="200"/>
              </a:spcBef>
              <a:spcAft>
                <a:spcPts val="400"/>
              </a:spcAft>
              <a:buClr>
                <a:schemeClr val="bg2"/>
              </a:buClr>
              <a:buSzPct val="120000"/>
            </a:pPr>
            <a:r>
              <a:rPr lang="de-DE" sz="1600" dirty="0">
                <a:solidFill>
                  <a:schemeClr val="accent6">
                    <a:lumMod val="50000"/>
                  </a:schemeClr>
                </a:solidFill>
              </a:rPr>
              <a:t>PPL: </a:t>
            </a:r>
            <a:r>
              <a:rPr lang="de-DE" sz="1600" dirty="0" err="1">
                <a:solidFill>
                  <a:schemeClr val="accent6">
                    <a:lumMod val="50000"/>
                  </a:schemeClr>
                </a:solidFill>
              </a:rPr>
              <a:t>batching</a:t>
            </a:r>
            <a:endParaRPr lang="de-DE" sz="1600" dirty="0">
              <a:solidFill>
                <a:schemeClr val="accent6">
                  <a:lumMod val="50000"/>
                </a:schemeClr>
              </a:solidFill>
            </a:endParaRPr>
          </a:p>
        </p:txBody>
      </p:sp>
      <p:sp>
        <p:nvSpPr>
          <p:cNvPr id="13" name="Rechteck: abgerundete Ecken 12">
            <a:extLst>
              <a:ext uri="{FF2B5EF4-FFF2-40B4-BE49-F238E27FC236}">
                <a16:creationId xmlns:a16="http://schemas.microsoft.com/office/drawing/2014/main" id="{0A1AEE77-06FB-4066-B2F0-61369B97C243}"/>
              </a:ext>
            </a:extLst>
          </p:cNvPr>
          <p:cNvSpPr/>
          <p:nvPr/>
        </p:nvSpPr>
        <p:spPr bwMode="gray">
          <a:xfrm>
            <a:off x="278884" y="3337922"/>
            <a:ext cx="935089" cy="552049"/>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600" dirty="0">
                <a:solidFill>
                  <a:schemeClr val="tx1"/>
                </a:solidFill>
                <a:latin typeface="+mj-lt"/>
              </a:rPr>
              <a:t>Steel grade 1</a:t>
            </a:r>
            <a:endParaRPr lang="de-DE" sz="1600" dirty="0">
              <a:solidFill>
                <a:schemeClr val="bg1"/>
              </a:solidFill>
              <a:latin typeface="+mj-lt"/>
            </a:endParaRPr>
          </a:p>
        </p:txBody>
      </p:sp>
      <p:sp>
        <p:nvSpPr>
          <p:cNvPr id="14" name="Rechteck: abgerundete Ecken 13">
            <a:extLst>
              <a:ext uri="{FF2B5EF4-FFF2-40B4-BE49-F238E27FC236}">
                <a16:creationId xmlns:a16="http://schemas.microsoft.com/office/drawing/2014/main" id="{EFE7E8EB-DB37-4B56-AECD-00A0DFFB84E5}"/>
              </a:ext>
            </a:extLst>
          </p:cNvPr>
          <p:cNvSpPr/>
          <p:nvPr/>
        </p:nvSpPr>
        <p:spPr bwMode="gray">
          <a:xfrm>
            <a:off x="1744815" y="3337922"/>
            <a:ext cx="935089" cy="552049"/>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600" dirty="0">
                <a:solidFill>
                  <a:schemeClr val="tx1"/>
                </a:solidFill>
                <a:latin typeface="+mj-lt"/>
              </a:rPr>
              <a:t>Steel grade 2</a:t>
            </a:r>
            <a:endParaRPr lang="de-DE" sz="1600" dirty="0">
              <a:solidFill>
                <a:schemeClr val="bg1"/>
              </a:solidFill>
              <a:latin typeface="+mj-lt"/>
            </a:endParaRPr>
          </a:p>
        </p:txBody>
      </p:sp>
      <p:sp>
        <p:nvSpPr>
          <p:cNvPr id="15" name="Rechteck: abgerundete Ecken 14">
            <a:extLst>
              <a:ext uri="{FF2B5EF4-FFF2-40B4-BE49-F238E27FC236}">
                <a16:creationId xmlns:a16="http://schemas.microsoft.com/office/drawing/2014/main" id="{46050CC3-ADD4-439F-8158-4B717E89D875}"/>
              </a:ext>
            </a:extLst>
          </p:cNvPr>
          <p:cNvSpPr/>
          <p:nvPr/>
        </p:nvSpPr>
        <p:spPr bwMode="gray">
          <a:xfrm>
            <a:off x="3210746" y="3337922"/>
            <a:ext cx="935089" cy="552049"/>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600" dirty="0">
                <a:solidFill>
                  <a:schemeClr val="tx1"/>
                </a:solidFill>
                <a:latin typeface="+mj-lt"/>
              </a:rPr>
              <a:t>Steel grade 3</a:t>
            </a:r>
            <a:endParaRPr lang="de-DE" sz="1600" dirty="0">
              <a:solidFill>
                <a:schemeClr val="bg1"/>
              </a:solidFill>
              <a:latin typeface="+mj-lt"/>
            </a:endParaRPr>
          </a:p>
        </p:txBody>
      </p:sp>
      <p:sp>
        <p:nvSpPr>
          <p:cNvPr id="16" name="Rechteck: abgerundete Ecken 15">
            <a:extLst>
              <a:ext uri="{FF2B5EF4-FFF2-40B4-BE49-F238E27FC236}">
                <a16:creationId xmlns:a16="http://schemas.microsoft.com/office/drawing/2014/main" id="{69178C64-0954-45DE-AC06-0ADEBD8C6092}"/>
              </a:ext>
            </a:extLst>
          </p:cNvPr>
          <p:cNvSpPr/>
          <p:nvPr/>
        </p:nvSpPr>
        <p:spPr bwMode="gray">
          <a:xfrm>
            <a:off x="4676677" y="3337922"/>
            <a:ext cx="935089" cy="552049"/>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600" dirty="0">
                <a:solidFill>
                  <a:schemeClr val="tx1"/>
                </a:solidFill>
                <a:latin typeface="+mj-lt"/>
              </a:rPr>
              <a:t>Steel grade 4</a:t>
            </a:r>
            <a:endParaRPr lang="de-DE" sz="1600" dirty="0">
              <a:solidFill>
                <a:schemeClr val="bg1"/>
              </a:solidFill>
              <a:latin typeface="+mj-lt"/>
            </a:endParaRPr>
          </a:p>
        </p:txBody>
      </p:sp>
      <p:sp>
        <p:nvSpPr>
          <p:cNvPr id="17" name="Rechteck: abgerundete Ecken 16">
            <a:extLst>
              <a:ext uri="{FF2B5EF4-FFF2-40B4-BE49-F238E27FC236}">
                <a16:creationId xmlns:a16="http://schemas.microsoft.com/office/drawing/2014/main" id="{A651B942-791F-40E9-AF8C-BD99501E20E8}"/>
              </a:ext>
            </a:extLst>
          </p:cNvPr>
          <p:cNvSpPr/>
          <p:nvPr/>
        </p:nvSpPr>
        <p:spPr bwMode="gray">
          <a:xfrm>
            <a:off x="6142608" y="3337922"/>
            <a:ext cx="935089" cy="552049"/>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600" dirty="0">
                <a:solidFill>
                  <a:schemeClr val="tx1"/>
                </a:solidFill>
                <a:latin typeface="+mj-lt"/>
              </a:rPr>
              <a:t>Steel grade 5</a:t>
            </a:r>
            <a:endParaRPr lang="de-DE" sz="1600" dirty="0">
              <a:solidFill>
                <a:schemeClr val="bg1"/>
              </a:solidFill>
              <a:latin typeface="+mj-lt"/>
            </a:endParaRPr>
          </a:p>
        </p:txBody>
      </p:sp>
      <p:sp>
        <p:nvSpPr>
          <p:cNvPr id="18" name="Rechteck: abgerundete Ecken 17">
            <a:extLst>
              <a:ext uri="{FF2B5EF4-FFF2-40B4-BE49-F238E27FC236}">
                <a16:creationId xmlns:a16="http://schemas.microsoft.com/office/drawing/2014/main" id="{A7F21E60-B190-4A72-8E3F-F5D6DEE33A5B}"/>
              </a:ext>
            </a:extLst>
          </p:cNvPr>
          <p:cNvSpPr/>
          <p:nvPr/>
        </p:nvSpPr>
        <p:spPr bwMode="gray">
          <a:xfrm>
            <a:off x="7346149" y="3289903"/>
            <a:ext cx="935089" cy="747260"/>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600" dirty="0">
                <a:solidFill>
                  <a:schemeClr val="tx1"/>
                </a:solidFill>
                <a:latin typeface="+mj-lt"/>
              </a:rPr>
              <a:t>Steel grade </a:t>
            </a:r>
            <a:r>
              <a:rPr lang="de-DE" sz="1600" dirty="0" err="1">
                <a:solidFill>
                  <a:schemeClr val="tx1"/>
                </a:solidFill>
                <a:latin typeface="+mj-lt"/>
              </a:rPr>
              <a:t>rest</a:t>
            </a:r>
            <a:endParaRPr lang="de-DE" sz="1600" dirty="0">
              <a:solidFill>
                <a:schemeClr val="bg1"/>
              </a:solidFill>
              <a:latin typeface="+mj-lt"/>
            </a:endParaRPr>
          </a:p>
        </p:txBody>
      </p:sp>
      <p:sp>
        <p:nvSpPr>
          <p:cNvPr id="19" name="Rechteck: abgerundete Ecken 18">
            <a:extLst>
              <a:ext uri="{FF2B5EF4-FFF2-40B4-BE49-F238E27FC236}">
                <a16:creationId xmlns:a16="http://schemas.microsoft.com/office/drawing/2014/main" id="{98101DA6-A50A-4A4B-9170-C07748DDF093}"/>
              </a:ext>
            </a:extLst>
          </p:cNvPr>
          <p:cNvSpPr/>
          <p:nvPr/>
        </p:nvSpPr>
        <p:spPr bwMode="gray">
          <a:xfrm>
            <a:off x="228276" y="3194974"/>
            <a:ext cx="2618237" cy="1557096"/>
          </a:xfrm>
          <a:prstGeom prst="roundRect">
            <a:avLst/>
          </a:prstGeom>
          <a:no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marL="180000" indent="-180000" algn="ctr">
              <a:spcBef>
                <a:spcPts val="200"/>
              </a:spcBef>
              <a:spcAft>
                <a:spcPts val="400"/>
              </a:spcAft>
              <a:buClr>
                <a:schemeClr val="bg2"/>
              </a:buClr>
              <a:buSzPct val="120000"/>
              <a:buFont typeface="Arial" panose="020B0604020202020204" pitchFamily="34" charset="0"/>
              <a:buChar char="•"/>
            </a:pPr>
            <a:endParaRPr lang="de-DE" sz="1600" dirty="0" err="1">
              <a:solidFill>
                <a:schemeClr val="tx1"/>
              </a:solidFill>
              <a:latin typeface="+mj-lt"/>
            </a:endParaRPr>
          </a:p>
        </p:txBody>
      </p:sp>
      <p:sp>
        <p:nvSpPr>
          <p:cNvPr id="20" name="Textfeld 19">
            <a:extLst>
              <a:ext uri="{FF2B5EF4-FFF2-40B4-BE49-F238E27FC236}">
                <a16:creationId xmlns:a16="http://schemas.microsoft.com/office/drawing/2014/main" id="{21A44F5E-0E3F-41BE-A2BE-CFE9B06CD667}"/>
              </a:ext>
            </a:extLst>
          </p:cNvPr>
          <p:cNvSpPr txBox="1"/>
          <p:nvPr/>
        </p:nvSpPr>
        <p:spPr bwMode="gray">
          <a:xfrm>
            <a:off x="450557" y="3979804"/>
            <a:ext cx="2308840" cy="903672"/>
          </a:xfrm>
          <a:prstGeom prst="rect">
            <a:avLst/>
          </a:prstGeom>
          <a:noFill/>
        </p:spPr>
        <p:txBody>
          <a:bodyPr wrap="square" lIns="0" tIns="0" rIns="0" bIns="0" rtlCol="0">
            <a:noAutofit/>
          </a:bodyPr>
          <a:lstStyle/>
          <a:p>
            <a:pPr>
              <a:spcBef>
                <a:spcPts val="200"/>
              </a:spcBef>
              <a:spcAft>
                <a:spcPts val="400"/>
              </a:spcAft>
              <a:buClr>
                <a:schemeClr val="bg2"/>
              </a:buClr>
              <a:buSzPct val="120000"/>
            </a:pPr>
            <a:r>
              <a:rPr lang="de-DE" sz="1200" b="1" dirty="0"/>
              <a:t>High-</a:t>
            </a:r>
            <a:r>
              <a:rPr lang="de-DE" sz="1200" b="1" dirty="0" err="1"/>
              <a:t>strengh</a:t>
            </a:r>
            <a:r>
              <a:rPr lang="de-DE" sz="1200" b="1" dirty="0"/>
              <a:t> </a:t>
            </a:r>
            <a:r>
              <a:rPr lang="de-DE" sz="1200" b="1" dirty="0" err="1"/>
              <a:t>steel</a:t>
            </a:r>
            <a:endParaRPr lang="de-DE" sz="1200" b="1" dirty="0"/>
          </a:p>
          <a:p>
            <a:pPr>
              <a:spcBef>
                <a:spcPts val="200"/>
              </a:spcBef>
              <a:spcAft>
                <a:spcPts val="400"/>
              </a:spcAft>
              <a:buClr>
                <a:schemeClr val="bg2"/>
              </a:buClr>
              <a:buSzPct val="120000"/>
            </a:pPr>
            <a:r>
              <a:rPr lang="de-DE" sz="1200" dirty="0"/>
              <a:t>Rapid </a:t>
            </a:r>
            <a:r>
              <a:rPr lang="de-DE" sz="1200" dirty="0" err="1"/>
              <a:t>cooling</a:t>
            </a:r>
            <a:r>
              <a:rPr lang="de-DE" sz="1200" dirty="0"/>
              <a:t> </a:t>
            </a:r>
            <a:r>
              <a:rPr lang="de-DE" sz="1200" dirty="0" err="1"/>
              <a:t>process@hot</a:t>
            </a:r>
            <a:r>
              <a:rPr lang="de-DE" sz="1200" dirty="0"/>
              <a:t> </a:t>
            </a:r>
            <a:r>
              <a:rPr lang="de-DE" sz="1200" dirty="0" err="1"/>
              <a:t>rolling</a:t>
            </a:r>
            <a:r>
              <a:rPr lang="de-DE" sz="1200" dirty="0"/>
              <a:t> </a:t>
            </a:r>
            <a:r>
              <a:rPr lang="de-DE" sz="1200" dirty="0" err="1"/>
              <a:t>mill</a:t>
            </a:r>
            <a:r>
              <a:rPr lang="de-DE" sz="1200" dirty="0"/>
              <a:t> </a:t>
            </a:r>
          </a:p>
          <a:p>
            <a:pPr>
              <a:spcBef>
                <a:spcPts val="200"/>
              </a:spcBef>
              <a:spcAft>
                <a:spcPts val="400"/>
              </a:spcAft>
              <a:buClr>
                <a:schemeClr val="bg2"/>
              </a:buClr>
              <a:buSzPct val="120000"/>
            </a:pPr>
            <a:r>
              <a:rPr lang="de-DE" sz="1200" dirty="0">
                <a:sym typeface="Wingdings" panose="05000000000000000000" pitchFamily="2" charset="2"/>
              </a:rPr>
              <a:t> </a:t>
            </a:r>
            <a:r>
              <a:rPr lang="de-DE" sz="1200" dirty="0"/>
              <a:t>Lower </a:t>
            </a:r>
            <a:r>
              <a:rPr lang="de-DE" sz="1200" dirty="0" err="1"/>
              <a:t>process</a:t>
            </a:r>
            <a:r>
              <a:rPr lang="de-DE" sz="1200" dirty="0"/>
              <a:t> </a:t>
            </a:r>
            <a:r>
              <a:rPr lang="de-DE" sz="1200" dirty="0" err="1"/>
              <a:t>speed</a:t>
            </a:r>
            <a:r>
              <a:rPr lang="de-DE" sz="1200" dirty="0"/>
              <a:t> @ PPL</a:t>
            </a:r>
          </a:p>
          <a:p>
            <a:pPr marL="285750" indent="-285750">
              <a:spcBef>
                <a:spcPts val="200"/>
              </a:spcBef>
              <a:spcAft>
                <a:spcPts val="400"/>
              </a:spcAft>
              <a:buClr>
                <a:schemeClr val="bg2"/>
              </a:buClr>
              <a:buSzPct val="120000"/>
              <a:buFont typeface="Arial" panose="020B0604020202020204" pitchFamily="34" charset="0"/>
              <a:buChar char="•"/>
            </a:pPr>
            <a:endParaRPr lang="de-DE" sz="1600" dirty="0"/>
          </a:p>
          <a:p>
            <a:pPr algn="ctr">
              <a:spcBef>
                <a:spcPts val="200"/>
              </a:spcBef>
              <a:spcAft>
                <a:spcPts val="400"/>
              </a:spcAft>
              <a:buClr>
                <a:schemeClr val="bg2"/>
              </a:buClr>
              <a:buSzPct val="120000"/>
            </a:pPr>
            <a:endParaRPr lang="de-DE" sz="1600" dirty="0"/>
          </a:p>
          <a:p>
            <a:pPr algn="ctr">
              <a:spcBef>
                <a:spcPts val="200"/>
              </a:spcBef>
              <a:spcAft>
                <a:spcPts val="400"/>
              </a:spcAft>
              <a:buClr>
                <a:schemeClr val="bg2"/>
              </a:buClr>
              <a:buSzPct val="120000"/>
            </a:pPr>
            <a:endParaRPr lang="de-DE" sz="1600" dirty="0"/>
          </a:p>
          <a:p>
            <a:pPr algn="ctr">
              <a:spcBef>
                <a:spcPts val="200"/>
              </a:spcBef>
              <a:spcAft>
                <a:spcPts val="400"/>
              </a:spcAft>
              <a:buClr>
                <a:schemeClr val="bg2"/>
              </a:buClr>
              <a:buSzPct val="120000"/>
            </a:pPr>
            <a:endParaRPr lang="de-DE" sz="1600" dirty="0"/>
          </a:p>
          <a:p>
            <a:pPr algn="ctr">
              <a:spcBef>
                <a:spcPts val="200"/>
              </a:spcBef>
              <a:spcAft>
                <a:spcPts val="400"/>
              </a:spcAft>
              <a:buClr>
                <a:schemeClr val="bg2"/>
              </a:buClr>
              <a:buSzPct val="120000"/>
            </a:pPr>
            <a:endParaRPr lang="de-DE" sz="1400" dirty="0"/>
          </a:p>
        </p:txBody>
      </p:sp>
      <p:pic>
        <p:nvPicPr>
          <p:cNvPr id="22" name="Grafik 21">
            <a:extLst>
              <a:ext uri="{FF2B5EF4-FFF2-40B4-BE49-F238E27FC236}">
                <a16:creationId xmlns:a16="http://schemas.microsoft.com/office/drawing/2014/main" id="{C72D7B67-CCB1-439D-A8FC-AA4E053EB059}"/>
              </a:ext>
            </a:extLst>
          </p:cNvPr>
          <p:cNvPicPr>
            <a:picLocks noChangeAspect="1"/>
          </p:cNvPicPr>
          <p:nvPr/>
        </p:nvPicPr>
        <p:blipFill>
          <a:blip r:embed="rId7"/>
          <a:stretch>
            <a:fillRect/>
          </a:stretch>
        </p:blipFill>
        <p:spPr>
          <a:xfrm>
            <a:off x="5094526" y="5150049"/>
            <a:ext cx="3429176" cy="831893"/>
          </a:xfrm>
          <a:prstGeom prst="rect">
            <a:avLst/>
          </a:prstGeom>
        </p:spPr>
      </p:pic>
      <p:sp>
        <p:nvSpPr>
          <p:cNvPr id="23" name="Rechteck: abgerundete Ecken 22">
            <a:extLst>
              <a:ext uri="{FF2B5EF4-FFF2-40B4-BE49-F238E27FC236}">
                <a16:creationId xmlns:a16="http://schemas.microsoft.com/office/drawing/2014/main" id="{F5D7E69A-4976-4DF2-9ABC-47B9A2B17C6A}"/>
              </a:ext>
            </a:extLst>
          </p:cNvPr>
          <p:cNvSpPr/>
          <p:nvPr/>
        </p:nvSpPr>
        <p:spPr bwMode="gray">
          <a:xfrm>
            <a:off x="309169" y="5702283"/>
            <a:ext cx="935089" cy="282628"/>
          </a:xfrm>
          <a:prstGeom prst="round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200" dirty="0" err="1">
                <a:solidFill>
                  <a:schemeClr val="bg1"/>
                </a:solidFill>
                <a:latin typeface="+mj-lt"/>
              </a:rPr>
              <a:t>Thickness</a:t>
            </a:r>
            <a:r>
              <a:rPr lang="de-DE" sz="1200" dirty="0">
                <a:solidFill>
                  <a:schemeClr val="bg1"/>
                </a:solidFill>
                <a:latin typeface="+mj-lt"/>
              </a:rPr>
              <a:t> 1</a:t>
            </a:r>
          </a:p>
        </p:txBody>
      </p:sp>
      <p:sp>
        <p:nvSpPr>
          <p:cNvPr id="24" name="Rechteck: abgerundete Ecken 23">
            <a:extLst>
              <a:ext uri="{FF2B5EF4-FFF2-40B4-BE49-F238E27FC236}">
                <a16:creationId xmlns:a16="http://schemas.microsoft.com/office/drawing/2014/main" id="{6D589296-03C4-4C67-8276-B8C0303F47BB}"/>
              </a:ext>
            </a:extLst>
          </p:cNvPr>
          <p:cNvSpPr/>
          <p:nvPr/>
        </p:nvSpPr>
        <p:spPr bwMode="gray">
          <a:xfrm>
            <a:off x="1504933" y="5702283"/>
            <a:ext cx="935089" cy="282628"/>
          </a:xfrm>
          <a:prstGeom prst="round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200" dirty="0" err="1">
                <a:solidFill>
                  <a:schemeClr val="bg1"/>
                </a:solidFill>
                <a:latin typeface="+mj-lt"/>
              </a:rPr>
              <a:t>Thickness</a:t>
            </a:r>
            <a:r>
              <a:rPr lang="de-DE" sz="1200" dirty="0">
                <a:solidFill>
                  <a:schemeClr val="bg1"/>
                </a:solidFill>
                <a:latin typeface="+mj-lt"/>
              </a:rPr>
              <a:t> 2</a:t>
            </a:r>
          </a:p>
        </p:txBody>
      </p:sp>
      <p:sp>
        <p:nvSpPr>
          <p:cNvPr id="25" name="Rechteck: abgerundete Ecken 24">
            <a:extLst>
              <a:ext uri="{FF2B5EF4-FFF2-40B4-BE49-F238E27FC236}">
                <a16:creationId xmlns:a16="http://schemas.microsoft.com/office/drawing/2014/main" id="{CE8CD2F2-83BC-4D0B-922D-7E8B32CE343A}"/>
              </a:ext>
            </a:extLst>
          </p:cNvPr>
          <p:cNvSpPr/>
          <p:nvPr/>
        </p:nvSpPr>
        <p:spPr bwMode="gray">
          <a:xfrm>
            <a:off x="2748117" y="5702283"/>
            <a:ext cx="935089" cy="282628"/>
          </a:xfrm>
          <a:prstGeom prst="round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200" dirty="0" err="1">
                <a:solidFill>
                  <a:schemeClr val="bg1"/>
                </a:solidFill>
                <a:latin typeface="+mj-lt"/>
              </a:rPr>
              <a:t>Thickness</a:t>
            </a:r>
            <a:r>
              <a:rPr lang="de-DE" sz="1200" dirty="0">
                <a:solidFill>
                  <a:schemeClr val="bg1"/>
                </a:solidFill>
                <a:latin typeface="+mj-lt"/>
              </a:rPr>
              <a:t> 3</a:t>
            </a:r>
          </a:p>
        </p:txBody>
      </p:sp>
      <p:sp>
        <p:nvSpPr>
          <p:cNvPr id="26" name="Textfeld 25">
            <a:extLst>
              <a:ext uri="{FF2B5EF4-FFF2-40B4-BE49-F238E27FC236}">
                <a16:creationId xmlns:a16="http://schemas.microsoft.com/office/drawing/2014/main" id="{E48CFE32-DD2C-48D2-93DD-016EB2C94A5D}"/>
              </a:ext>
            </a:extLst>
          </p:cNvPr>
          <p:cNvSpPr txBox="1"/>
          <p:nvPr/>
        </p:nvSpPr>
        <p:spPr bwMode="gray">
          <a:xfrm>
            <a:off x="613921" y="4935934"/>
            <a:ext cx="2997365" cy="497054"/>
          </a:xfrm>
          <a:prstGeom prst="rect">
            <a:avLst/>
          </a:prstGeom>
          <a:noFill/>
        </p:spPr>
        <p:txBody>
          <a:bodyPr wrap="square" lIns="0" tIns="0" rIns="0" bIns="0" rtlCol="0">
            <a:noAutofit/>
          </a:bodyPr>
          <a:lstStyle/>
          <a:p>
            <a:pPr>
              <a:spcBef>
                <a:spcPts val="200"/>
              </a:spcBef>
              <a:spcAft>
                <a:spcPts val="400"/>
              </a:spcAft>
              <a:buClr>
                <a:schemeClr val="bg2"/>
              </a:buClr>
              <a:buSzPct val="120000"/>
            </a:pPr>
            <a:r>
              <a:rPr lang="de-DE" sz="1600" b="1" dirty="0"/>
              <a:t>Material </a:t>
            </a:r>
            <a:r>
              <a:rPr lang="de-DE" sz="1600" b="1" dirty="0" err="1"/>
              <a:t>structure</a:t>
            </a:r>
            <a:r>
              <a:rPr lang="de-DE" sz="1600" b="1" dirty="0"/>
              <a:t>: Clusters </a:t>
            </a:r>
            <a:r>
              <a:rPr lang="de-DE" sz="1600" b="1" dirty="0" err="1"/>
              <a:t>for</a:t>
            </a:r>
            <a:r>
              <a:rPr lang="de-DE" sz="1600" b="1" dirty="0"/>
              <a:t> </a:t>
            </a:r>
            <a:r>
              <a:rPr lang="de-DE" sz="1600" b="1" dirty="0" err="1"/>
              <a:t>coils</a:t>
            </a:r>
            <a:endParaRPr lang="de-DE" sz="1600" b="1" dirty="0"/>
          </a:p>
        </p:txBody>
      </p:sp>
      <p:sp>
        <p:nvSpPr>
          <p:cNvPr id="27" name="Rechteck: abgerundete Ecken 26">
            <a:extLst>
              <a:ext uri="{FF2B5EF4-FFF2-40B4-BE49-F238E27FC236}">
                <a16:creationId xmlns:a16="http://schemas.microsoft.com/office/drawing/2014/main" id="{D22AB4F9-7508-46C0-928F-6C79CEC7CFFE}"/>
              </a:ext>
            </a:extLst>
          </p:cNvPr>
          <p:cNvSpPr/>
          <p:nvPr/>
        </p:nvSpPr>
        <p:spPr bwMode="gray">
          <a:xfrm>
            <a:off x="309169" y="5364661"/>
            <a:ext cx="935089" cy="282628"/>
          </a:xfrm>
          <a:prstGeom prst="round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200" dirty="0">
                <a:solidFill>
                  <a:schemeClr val="bg1"/>
                </a:solidFill>
                <a:latin typeface="+mj-lt"/>
              </a:rPr>
              <a:t>Width1</a:t>
            </a:r>
          </a:p>
        </p:txBody>
      </p:sp>
      <p:sp>
        <p:nvSpPr>
          <p:cNvPr id="28" name="Rechteck: abgerundete Ecken 27">
            <a:extLst>
              <a:ext uri="{FF2B5EF4-FFF2-40B4-BE49-F238E27FC236}">
                <a16:creationId xmlns:a16="http://schemas.microsoft.com/office/drawing/2014/main" id="{7258E18F-DF2A-415B-808B-E0F9082C75A3}"/>
              </a:ext>
            </a:extLst>
          </p:cNvPr>
          <p:cNvSpPr/>
          <p:nvPr/>
        </p:nvSpPr>
        <p:spPr bwMode="gray">
          <a:xfrm>
            <a:off x="1504933" y="5364661"/>
            <a:ext cx="935089" cy="282628"/>
          </a:xfrm>
          <a:prstGeom prst="round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200" dirty="0">
                <a:solidFill>
                  <a:schemeClr val="bg1"/>
                </a:solidFill>
                <a:latin typeface="+mj-lt"/>
              </a:rPr>
              <a:t>Width 2</a:t>
            </a:r>
          </a:p>
        </p:txBody>
      </p:sp>
      <p:sp>
        <p:nvSpPr>
          <p:cNvPr id="29" name="Rechteck: abgerundete Ecken 28">
            <a:extLst>
              <a:ext uri="{FF2B5EF4-FFF2-40B4-BE49-F238E27FC236}">
                <a16:creationId xmlns:a16="http://schemas.microsoft.com/office/drawing/2014/main" id="{541EBEDA-B49E-489D-8659-8592D6E31FB0}"/>
              </a:ext>
            </a:extLst>
          </p:cNvPr>
          <p:cNvSpPr/>
          <p:nvPr/>
        </p:nvSpPr>
        <p:spPr bwMode="gray">
          <a:xfrm>
            <a:off x="2748117" y="5364661"/>
            <a:ext cx="935089" cy="282628"/>
          </a:xfrm>
          <a:prstGeom prst="round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ctr" anchorCtr="0" forceAA="0" compatLnSpc="1">
            <a:prstTxWarp prst="textNoShape">
              <a:avLst/>
            </a:prstTxWarp>
            <a:noAutofit/>
          </a:bodyPr>
          <a:lstStyle/>
          <a:p>
            <a:pPr algn="ctr">
              <a:spcBef>
                <a:spcPts val="200"/>
              </a:spcBef>
              <a:spcAft>
                <a:spcPts val="400"/>
              </a:spcAft>
              <a:buClr>
                <a:schemeClr val="bg2"/>
              </a:buClr>
              <a:buSzPct val="120000"/>
            </a:pPr>
            <a:r>
              <a:rPr lang="de-DE" sz="1200" dirty="0">
                <a:solidFill>
                  <a:schemeClr val="bg1"/>
                </a:solidFill>
                <a:latin typeface="+mj-lt"/>
              </a:rPr>
              <a:t>Width 3</a:t>
            </a:r>
          </a:p>
        </p:txBody>
      </p:sp>
      <p:sp>
        <p:nvSpPr>
          <p:cNvPr id="30" name="Textfeld 29">
            <a:extLst>
              <a:ext uri="{FF2B5EF4-FFF2-40B4-BE49-F238E27FC236}">
                <a16:creationId xmlns:a16="http://schemas.microsoft.com/office/drawing/2014/main" id="{361323FB-DB65-4680-ACD6-843EA13C01D9}"/>
              </a:ext>
            </a:extLst>
          </p:cNvPr>
          <p:cNvSpPr txBox="1"/>
          <p:nvPr/>
        </p:nvSpPr>
        <p:spPr bwMode="gray">
          <a:xfrm>
            <a:off x="3930571" y="5364661"/>
            <a:ext cx="486695" cy="282628"/>
          </a:xfrm>
          <a:prstGeom prst="rect">
            <a:avLst/>
          </a:prstGeom>
          <a:noFill/>
        </p:spPr>
        <p:txBody>
          <a:bodyPr wrap="square" lIns="0" tIns="0" rIns="0" bIns="0" rtlCol="0">
            <a:noAutofit/>
          </a:bodyPr>
          <a:lstStyle/>
          <a:p>
            <a:pPr>
              <a:spcBef>
                <a:spcPts val="200"/>
              </a:spcBef>
              <a:spcAft>
                <a:spcPts val="400"/>
              </a:spcAft>
              <a:buClr>
                <a:schemeClr val="bg2"/>
              </a:buClr>
              <a:buSzPct val="120000"/>
            </a:pPr>
            <a:r>
              <a:rPr lang="de-DE" sz="1600" dirty="0"/>
              <a:t>100%</a:t>
            </a:r>
          </a:p>
        </p:txBody>
      </p:sp>
      <p:sp>
        <p:nvSpPr>
          <p:cNvPr id="31" name="Textfeld 30">
            <a:extLst>
              <a:ext uri="{FF2B5EF4-FFF2-40B4-BE49-F238E27FC236}">
                <a16:creationId xmlns:a16="http://schemas.microsoft.com/office/drawing/2014/main" id="{3A341917-FE0A-401E-A423-FB64C63EBE90}"/>
              </a:ext>
            </a:extLst>
          </p:cNvPr>
          <p:cNvSpPr txBox="1"/>
          <p:nvPr/>
        </p:nvSpPr>
        <p:spPr bwMode="gray">
          <a:xfrm>
            <a:off x="3919103" y="5703435"/>
            <a:ext cx="486695" cy="282628"/>
          </a:xfrm>
          <a:prstGeom prst="rect">
            <a:avLst/>
          </a:prstGeom>
          <a:noFill/>
        </p:spPr>
        <p:txBody>
          <a:bodyPr wrap="square" lIns="0" tIns="0" rIns="0" bIns="0" rtlCol="0">
            <a:noAutofit/>
          </a:bodyPr>
          <a:lstStyle/>
          <a:p>
            <a:pPr>
              <a:spcBef>
                <a:spcPts val="200"/>
              </a:spcBef>
              <a:spcAft>
                <a:spcPts val="400"/>
              </a:spcAft>
              <a:buClr>
                <a:schemeClr val="bg2"/>
              </a:buClr>
              <a:buSzPct val="120000"/>
            </a:pPr>
            <a:r>
              <a:rPr lang="de-DE" sz="1600" dirty="0"/>
              <a:t>100%</a:t>
            </a:r>
          </a:p>
        </p:txBody>
      </p:sp>
      <p:sp>
        <p:nvSpPr>
          <p:cNvPr id="32" name="Textfeld 31">
            <a:extLst>
              <a:ext uri="{FF2B5EF4-FFF2-40B4-BE49-F238E27FC236}">
                <a16:creationId xmlns:a16="http://schemas.microsoft.com/office/drawing/2014/main" id="{5FDBB049-885A-46D3-96DF-9489755168E8}"/>
              </a:ext>
            </a:extLst>
          </p:cNvPr>
          <p:cNvSpPr txBox="1"/>
          <p:nvPr/>
        </p:nvSpPr>
        <p:spPr bwMode="gray">
          <a:xfrm>
            <a:off x="8363369" y="3538082"/>
            <a:ext cx="486695" cy="282628"/>
          </a:xfrm>
          <a:prstGeom prst="rect">
            <a:avLst/>
          </a:prstGeom>
          <a:noFill/>
        </p:spPr>
        <p:txBody>
          <a:bodyPr wrap="square" lIns="0" tIns="0" rIns="0" bIns="0" rtlCol="0">
            <a:noAutofit/>
          </a:bodyPr>
          <a:lstStyle/>
          <a:p>
            <a:pPr>
              <a:spcBef>
                <a:spcPts val="200"/>
              </a:spcBef>
              <a:spcAft>
                <a:spcPts val="400"/>
              </a:spcAft>
              <a:buClr>
                <a:schemeClr val="bg2"/>
              </a:buClr>
              <a:buSzPct val="120000"/>
            </a:pPr>
            <a:r>
              <a:rPr lang="de-DE" sz="1600" dirty="0"/>
              <a:t>100%</a:t>
            </a:r>
          </a:p>
        </p:txBody>
      </p:sp>
      <p:sp>
        <p:nvSpPr>
          <p:cNvPr id="33" name="Textfeld 32">
            <a:extLst>
              <a:ext uri="{FF2B5EF4-FFF2-40B4-BE49-F238E27FC236}">
                <a16:creationId xmlns:a16="http://schemas.microsoft.com/office/drawing/2014/main" id="{719EB7CB-23A2-4520-AFE2-8557D7F0C277}"/>
              </a:ext>
            </a:extLst>
          </p:cNvPr>
          <p:cNvSpPr txBox="1"/>
          <p:nvPr/>
        </p:nvSpPr>
        <p:spPr bwMode="gray">
          <a:xfrm>
            <a:off x="532232" y="2831677"/>
            <a:ext cx="2997365" cy="497054"/>
          </a:xfrm>
          <a:prstGeom prst="rect">
            <a:avLst/>
          </a:prstGeom>
          <a:noFill/>
        </p:spPr>
        <p:txBody>
          <a:bodyPr wrap="square" lIns="0" tIns="0" rIns="0" bIns="0" rtlCol="0">
            <a:noAutofit/>
          </a:bodyPr>
          <a:lstStyle/>
          <a:p>
            <a:pPr>
              <a:spcBef>
                <a:spcPts val="200"/>
              </a:spcBef>
              <a:spcAft>
                <a:spcPts val="400"/>
              </a:spcAft>
              <a:buClr>
                <a:schemeClr val="bg2"/>
              </a:buClr>
              <a:buSzPct val="120000"/>
            </a:pPr>
            <a:r>
              <a:rPr lang="de-DE" sz="1600" b="1" dirty="0"/>
              <a:t>Material </a:t>
            </a:r>
            <a:r>
              <a:rPr lang="de-DE" sz="1600" b="1" dirty="0" err="1"/>
              <a:t>structure</a:t>
            </a:r>
            <a:r>
              <a:rPr lang="de-DE" sz="1600" b="1" dirty="0"/>
              <a:t>: Clusters </a:t>
            </a:r>
            <a:r>
              <a:rPr lang="de-DE" sz="1600" b="1" dirty="0" err="1"/>
              <a:t>for</a:t>
            </a:r>
            <a:r>
              <a:rPr lang="de-DE" sz="1600" b="1" dirty="0"/>
              <a:t> </a:t>
            </a:r>
            <a:r>
              <a:rPr lang="de-DE" sz="1600" b="1" dirty="0" err="1"/>
              <a:t>coils</a:t>
            </a:r>
            <a:endParaRPr lang="de-DE" sz="1600" b="1" dirty="0"/>
          </a:p>
        </p:txBody>
      </p:sp>
    </p:spTree>
    <p:extLst>
      <p:ext uri="{BB962C8B-B14F-4D97-AF65-F5344CB8AC3E}">
        <p14:creationId xmlns:p14="http://schemas.microsoft.com/office/powerpoint/2010/main" val="36389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de-DE" err="1"/>
              <a:t>Column</a:t>
            </a:r>
            <a:r>
              <a:rPr lang="de-DE"/>
              <a:t> </a:t>
            </a:r>
            <a:r>
              <a:rPr lang="de-DE" err="1"/>
              <a:t>chart</a:t>
            </a:r>
            <a:endParaRPr lang="de-DE" sz="1800"/>
          </a:p>
        </p:txBody>
      </p:sp>
      <p:sp>
        <p:nvSpPr>
          <p:cNvPr id="8" name="Date Placeholder 7"/>
          <p:cNvSpPr>
            <a:spLocks noGrp="1"/>
          </p:cNvSpPr>
          <p:nvPr>
            <p:ph type="dt" sz="half" idx="15"/>
          </p:nvPr>
        </p:nvSpPr>
        <p:spPr bwMode="gray"/>
        <p:txBody>
          <a:bodyPr/>
          <a:lstStyle/>
          <a:p>
            <a:pPr algn="r"/>
            <a:fld id="{382B46DB-C474-41F8-97FC-524D25706602}" type="datetime4">
              <a:rPr lang="en-US" smtClean="0">
                <a:solidFill>
                  <a:prstClr val="black">
                    <a:tint val="75000"/>
                  </a:prstClr>
                </a:solidFill>
              </a:rPr>
              <a:t>February 24, 2021</a:t>
            </a:fld>
            <a:r>
              <a:rPr lang="de-DE">
                <a:solidFill>
                  <a:prstClr val="black">
                    <a:tint val="75000"/>
                  </a:prstClr>
                </a:solidFill>
              </a:rPr>
              <a:t>  </a:t>
            </a:r>
          </a:p>
        </p:txBody>
      </p:sp>
      <p:sp>
        <p:nvSpPr>
          <p:cNvPr id="9" name="Footer Placeholder 8"/>
          <p:cNvSpPr>
            <a:spLocks noGrp="1"/>
          </p:cNvSpPr>
          <p:nvPr>
            <p:ph type="ftr" sz="quarter" idx="16"/>
          </p:nvPr>
        </p:nvSpPr>
        <p:spPr bwMode="gray"/>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10" name="Slide Number Placeholder 9"/>
          <p:cNvSpPr>
            <a:spLocks noGrp="1"/>
          </p:cNvSpPr>
          <p:nvPr>
            <p:ph type="sldNum" sz="quarter" idx="17"/>
          </p:nvPr>
        </p:nvSpPr>
        <p:spPr bwMode="gray"/>
        <p:txBody>
          <a:bodyPr/>
          <a:lstStyle/>
          <a:p>
            <a:fld id="{8D8DDEA4-1D91-494B-B76F-22F3D7C841E7}" type="slidenum">
              <a:rPr lang="de-DE" smtClean="0">
                <a:solidFill>
                  <a:srgbClr val="5186AA"/>
                </a:solidFill>
              </a:rPr>
              <a:pPr/>
              <a:t>30</a:t>
            </a:fld>
            <a:endParaRPr lang="de-DE">
              <a:solidFill>
                <a:srgbClr val="5186AA"/>
              </a:solidFill>
            </a:endParaRPr>
          </a:p>
        </p:txBody>
      </p:sp>
      <p:graphicFrame>
        <p:nvGraphicFramePr>
          <p:cNvPr id="6" name="Diagramm 51"/>
          <p:cNvGraphicFramePr/>
          <p:nvPr>
            <p:extLst>
              <p:ext uri="{D42A27DB-BD31-4B8C-83A1-F6EECF244321}">
                <p14:modId xmlns:p14="http://schemas.microsoft.com/office/powerpoint/2010/main" val="3059162767"/>
              </p:ext>
            </p:extLst>
          </p:nvPr>
        </p:nvGraphicFramePr>
        <p:xfrm>
          <a:off x="417512" y="1520824"/>
          <a:ext cx="8432551" cy="4537076"/>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feld 52"/>
          <p:cNvSpPr txBox="1"/>
          <p:nvPr/>
        </p:nvSpPr>
        <p:spPr bwMode="gray">
          <a:xfrm>
            <a:off x="417513" y="6057649"/>
            <a:ext cx="8065206" cy="164699"/>
          </a:xfrm>
          <a:prstGeom prst="rect">
            <a:avLst/>
          </a:prstGeom>
          <a:noFill/>
        </p:spPr>
        <p:txBody>
          <a:bodyPr wrap="square" lIns="0" tIns="0" rIns="0" bIns="0" rtlCol="0">
            <a:noAutofit/>
          </a:bodyPr>
          <a:lstStyle/>
          <a:p>
            <a:pPr>
              <a:spcBef>
                <a:spcPts val="200"/>
              </a:spcBef>
              <a:spcAft>
                <a:spcPts val="400"/>
              </a:spcAft>
            </a:pPr>
            <a:r>
              <a:rPr lang="de-DE" sz="1000">
                <a:solidFill>
                  <a:prstClr val="black"/>
                </a:solidFill>
                <a:cs typeface="Arial" panose="020B0604020202020204" pitchFamily="34" charset="0"/>
              </a:rPr>
              <a:t>Source: ………</a:t>
            </a:r>
          </a:p>
        </p:txBody>
      </p:sp>
    </p:spTree>
    <p:extLst>
      <p:ext uri="{BB962C8B-B14F-4D97-AF65-F5344CB8AC3E}">
        <p14:creationId xmlns:p14="http://schemas.microsoft.com/office/powerpoint/2010/main" val="2260775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4"/>
          </p:nvPr>
        </p:nvSpPr>
        <p:spPr bwMode="gray"/>
        <p:txBody>
          <a:bodyPr/>
          <a:lstStyle/>
          <a:p>
            <a:pPr algn="r"/>
            <a:fld id="{A19705CE-945D-4793-B02B-05A7F7E934B0}" type="datetime4">
              <a:rPr lang="en-US" smtClean="0"/>
              <a:t>February 24, 2021</a:t>
            </a:fld>
            <a:r>
              <a:rPr lang="de-DE"/>
              <a:t>  </a:t>
            </a:r>
          </a:p>
        </p:txBody>
      </p:sp>
      <p:sp>
        <p:nvSpPr>
          <p:cNvPr id="4" name="Footer Placeholder 3"/>
          <p:cNvSpPr>
            <a:spLocks noGrp="1"/>
          </p:cNvSpPr>
          <p:nvPr>
            <p:ph type="ftr" sz="quarter" idx="15"/>
          </p:nvPr>
        </p:nvSpPr>
        <p:spPr bwMode="gray"/>
        <p:txBody>
          <a:bodyPr/>
          <a:lstStyle/>
          <a:p>
            <a:r>
              <a:rPr lang="en-US"/>
              <a:t>Data Science for Business I - Group 3</a:t>
            </a:r>
            <a:endParaRPr lang="de-DE"/>
          </a:p>
        </p:txBody>
      </p:sp>
      <p:sp>
        <p:nvSpPr>
          <p:cNvPr id="5" name="Slide Number Placeholder 4"/>
          <p:cNvSpPr>
            <a:spLocks noGrp="1"/>
          </p:cNvSpPr>
          <p:nvPr>
            <p:ph type="sldNum" sz="quarter" idx="16"/>
          </p:nvPr>
        </p:nvSpPr>
        <p:spPr bwMode="gray"/>
        <p:txBody>
          <a:bodyPr/>
          <a:lstStyle/>
          <a:p>
            <a:fld id="{8D8DDEA4-1D91-494B-B76F-22F3D7C841E7}" type="slidenum">
              <a:rPr lang="de-DE" smtClean="0"/>
              <a:pPr/>
              <a:t>31</a:t>
            </a:fld>
            <a:endParaRPr lang="de-DE"/>
          </a:p>
        </p:txBody>
      </p:sp>
      <p:pic>
        <p:nvPicPr>
          <p:cNvPr id="37" name="Bildplatzhalter 36"/>
          <p:cNvPicPr>
            <a:picLocks noGrp="1" noChangeAspect="1"/>
          </p:cNvPicPr>
          <p:nvPr>
            <p:ph type="pic" sz="quarter" idx="17"/>
          </p:nvPr>
        </p:nvPicPr>
        <p:blipFill>
          <a:blip r:embed="rId2" cstate="print">
            <a:extLst>
              <a:ext uri="{28A0092B-C50C-407E-A947-70E740481C1C}">
                <a14:useLocalDpi xmlns:a14="http://schemas.microsoft.com/office/drawing/2010/main" val="0"/>
              </a:ext>
            </a:extLst>
          </a:blip>
          <a:srcRect l="1406" r="1406"/>
          <a:stretch>
            <a:fillRect/>
          </a:stretch>
        </p:blipFill>
        <p:spPr/>
      </p:pic>
      <p:grpSp>
        <p:nvGrpSpPr>
          <p:cNvPr id="13" name="Group 12"/>
          <p:cNvGrpSpPr/>
          <p:nvPr/>
        </p:nvGrpSpPr>
        <p:grpSpPr bwMode="gray">
          <a:xfrm>
            <a:off x="3240086" y="4683988"/>
            <a:ext cx="2684732" cy="1443266"/>
            <a:chOff x="436805" y="1520825"/>
            <a:chExt cx="2684732" cy="1443266"/>
          </a:xfrm>
        </p:grpSpPr>
        <p:sp>
          <p:nvSpPr>
            <p:cNvPr id="14" name="Rectangle 13"/>
            <p:cNvSpPr/>
            <p:nvPr/>
          </p:nvSpPr>
          <p:spPr bwMode="gray">
            <a:xfrm rot="180000">
              <a:off x="534156" y="1595666"/>
              <a:ext cx="2587381" cy="1368425"/>
            </a:xfrm>
            <a:prstGeom prst="rect">
              <a:avLst/>
            </a:prstGeom>
            <a:solidFill>
              <a:schemeClr val="bg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endParaRPr lang="de-DE" sz="1600">
                <a:solidFill>
                  <a:schemeClr val="tx1"/>
                </a:solidFill>
                <a:latin typeface="Arial Black" panose="020B0A04020102020204" pitchFamily="34" charset="0"/>
              </a:endParaRPr>
            </a:p>
          </p:txBody>
        </p:sp>
        <p:sp>
          <p:nvSpPr>
            <p:cNvPr id="15" name="Rectangle 14"/>
            <p:cNvSpPr/>
            <p:nvPr/>
          </p:nvSpPr>
          <p:spPr bwMode="gray">
            <a:xfrm>
              <a:off x="436805" y="1520825"/>
              <a:ext cx="2592000" cy="13684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tx1"/>
                  </a:solidFill>
                  <a:latin typeface="Arial Black" panose="020B0A04020102020204" pitchFamily="34" charset="0"/>
                </a:rPr>
                <a:t>Lorem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ipsum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dolor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amet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sectetur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adipisi</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elit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eiusmod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tempor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incidunt</a:t>
              </a:r>
              <a:endParaRPr lang="de-DE" sz="1400">
                <a:solidFill>
                  <a:schemeClr val="tx1"/>
                </a:solidFill>
                <a:latin typeface="Arial Black" panose="020B0A04020102020204" pitchFamily="34" charset="0"/>
              </a:endParaRPr>
            </a:p>
          </p:txBody>
        </p:sp>
      </p:grpSp>
      <p:grpSp>
        <p:nvGrpSpPr>
          <p:cNvPr id="16" name="Group 15"/>
          <p:cNvGrpSpPr/>
          <p:nvPr/>
        </p:nvGrpSpPr>
        <p:grpSpPr bwMode="gray">
          <a:xfrm>
            <a:off x="432042" y="4683988"/>
            <a:ext cx="2684732" cy="1443266"/>
            <a:chOff x="436805" y="3940175"/>
            <a:chExt cx="2684732" cy="1443266"/>
          </a:xfrm>
        </p:grpSpPr>
        <p:sp>
          <p:nvSpPr>
            <p:cNvPr id="17" name="Rectangle 16"/>
            <p:cNvSpPr/>
            <p:nvPr/>
          </p:nvSpPr>
          <p:spPr bwMode="gray">
            <a:xfrm rot="180000">
              <a:off x="534156" y="4015016"/>
              <a:ext cx="2587381" cy="1368425"/>
            </a:xfrm>
            <a:prstGeom prst="rect">
              <a:avLst/>
            </a:prstGeom>
            <a:solidFill>
              <a:schemeClr val="bg1"/>
            </a:solidFill>
            <a:ln>
              <a:noFill/>
            </a:ln>
            <a:effectLst>
              <a:innerShdw blurRad="76200">
                <a:schemeClr val="tx1"/>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endParaRPr lang="de-DE" sz="1600">
                <a:solidFill>
                  <a:schemeClr val="tx1"/>
                </a:solidFill>
                <a:latin typeface="Arial Black" panose="020B0A04020102020204" pitchFamily="34" charset="0"/>
              </a:endParaRPr>
            </a:p>
          </p:txBody>
        </p:sp>
        <p:sp>
          <p:nvSpPr>
            <p:cNvPr id="18" name="Rectangle 17"/>
            <p:cNvSpPr/>
            <p:nvPr/>
          </p:nvSpPr>
          <p:spPr bwMode="gray">
            <a:xfrm>
              <a:off x="436805" y="3940175"/>
              <a:ext cx="2592000" cy="1368425"/>
            </a:xfrm>
            <a:prstGeom prst="rect">
              <a:avLst/>
            </a:prstGeom>
            <a:solidFill>
              <a:schemeClr val="tx2">
                <a:lumMod val="40000"/>
                <a:lumOff val="6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tx1"/>
                  </a:solidFill>
                  <a:latin typeface="Arial Black" panose="020B0A04020102020204" pitchFamily="34" charset="0"/>
                </a:rPr>
                <a:t>Lorem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ipsum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dolor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amet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sectetur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adipisi</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elit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eiusmod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tempor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incidunt</a:t>
              </a:r>
              <a:endParaRPr lang="de-DE" sz="1400">
                <a:solidFill>
                  <a:schemeClr val="tx1"/>
                </a:solidFill>
                <a:latin typeface="Arial Black" panose="020B0A04020102020204" pitchFamily="34" charset="0"/>
              </a:endParaRPr>
            </a:p>
          </p:txBody>
        </p:sp>
      </p:grpSp>
      <p:grpSp>
        <p:nvGrpSpPr>
          <p:cNvPr id="19" name="Group 18"/>
          <p:cNvGrpSpPr/>
          <p:nvPr/>
        </p:nvGrpSpPr>
        <p:grpSpPr bwMode="gray">
          <a:xfrm>
            <a:off x="6045379" y="4683988"/>
            <a:ext cx="2721293" cy="1892218"/>
            <a:chOff x="3240087" y="1520825"/>
            <a:chExt cx="2721293" cy="1892218"/>
          </a:xfrm>
        </p:grpSpPr>
        <p:pic>
          <p:nvPicPr>
            <p:cNvPr id="20" name="Picture 27"/>
            <p:cNvPicPr>
              <a:picLocks noChangeAspect="1"/>
            </p:cNvPicPr>
            <p:nvPr/>
          </p:nvPicPr>
          <p:blipFill rotWithShape="1">
            <a:blip r:embed="rId3" cstate="print">
              <a:extLst>
                <a:ext uri="{BEBA8EAE-BF5A-486C-A8C5-ECC9F3942E4B}">
                  <a14:imgProps xmlns:a14="http://schemas.microsoft.com/office/drawing/2010/main">
                    <a14:imgLayer r:embed="rId4">
                      <a14:imgEffect>
                        <a14:colorTemperature colorTemp="4700"/>
                      </a14:imgEffect>
                    </a14:imgLayer>
                  </a14:imgProps>
                </a:ext>
              </a:extLst>
            </a:blip>
            <a:srcRect l="45059" r="-1"/>
            <a:stretch/>
          </p:blipFill>
          <p:spPr bwMode="gray">
            <a:xfrm>
              <a:off x="3240087" y="2553139"/>
              <a:ext cx="2721293" cy="859904"/>
            </a:xfrm>
            <a:prstGeom prst="rect">
              <a:avLst/>
            </a:prstGeom>
            <a:noFill/>
            <a:ln>
              <a:noFill/>
            </a:ln>
          </p:spPr>
        </p:pic>
        <p:sp>
          <p:nvSpPr>
            <p:cNvPr id="21" name="Rectangle 20"/>
            <p:cNvSpPr/>
            <p:nvPr/>
          </p:nvSpPr>
          <p:spPr bwMode="gray">
            <a:xfrm>
              <a:off x="3240088" y="1520825"/>
              <a:ext cx="2592387" cy="1368425"/>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tx1"/>
                  </a:solidFill>
                  <a:latin typeface="Arial Black" panose="020B0A04020102020204" pitchFamily="34" charset="0"/>
                </a:rPr>
                <a:t>Lorem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ipsum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dolor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amet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sectetur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adipisi</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elit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eiusmod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tempor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incidunt</a:t>
              </a:r>
              <a:endParaRPr lang="de-DE" sz="1400" b="1">
                <a:solidFill>
                  <a:schemeClr val="tx1"/>
                </a:solidFill>
                <a:latin typeface="Arial Black" panose="020B0A04020102020204" pitchFamily="34" charset="0"/>
              </a:endParaRPr>
            </a:p>
          </p:txBody>
        </p:sp>
      </p:grpSp>
      <p:grpSp>
        <p:nvGrpSpPr>
          <p:cNvPr id="22" name="Group 21"/>
          <p:cNvGrpSpPr/>
          <p:nvPr/>
        </p:nvGrpSpPr>
        <p:grpSpPr bwMode="gray">
          <a:xfrm>
            <a:off x="6045379" y="3105150"/>
            <a:ext cx="2649230" cy="1411696"/>
            <a:chOff x="3786589" y="3367732"/>
            <a:chExt cx="2649230" cy="1411696"/>
          </a:xfrm>
        </p:grpSpPr>
        <p:sp>
          <p:nvSpPr>
            <p:cNvPr id="23" name="Rectangle 22"/>
            <p:cNvSpPr/>
            <p:nvPr/>
          </p:nvSpPr>
          <p:spPr bwMode="gray">
            <a:xfrm rot="120000">
              <a:off x="3822356" y="3502783"/>
              <a:ext cx="2613463" cy="1276645"/>
            </a:xfrm>
            <a:prstGeom prst="rect">
              <a:avLst/>
            </a:prstGeom>
            <a:solidFill>
              <a:schemeClr val="bg1">
                <a:lumMod val="75000"/>
              </a:schemeClr>
            </a:solidFill>
            <a:ln w="9525">
              <a:no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endParaRPr lang="de-DE" sz="1600">
                <a:solidFill>
                  <a:schemeClr val="tx1"/>
                </a:solidFill>
                <a:latin typeface="Arial Black" panose="020B0A04020102020204" pitchFamily="34" charset="0"/>
              </a:endParaRPr>
            </a:p>
          </p:txBody>
        </p:sp>
        <p:sp>
          <p:nvSpPr>
            <p:cNvPr id="24" name="Rectangle 23"/>
            <p:cNvSpPr/>
            <p:nvPr/>
          </p:nvSpPr>
          <p:spPr bwMode="gray">
            <a:xfrm>
              <a:off x="3786589" y="3367732"/>
              <a:ext cx="2587381" cy="136842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tx1"/>
                  </a:solidFill>
                  <a:latin typeface="Arial Black" panose="020B0A04020102020204" pitchFamily="34" charset="0"/>
                </a:rPr>
                <a:t>Lorem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ipsum</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dolor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amet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sectetur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adipisi</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elit</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sed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eiusmod</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tempor</a:t>
              </a:r>
              <a:r>
                <a:rPr lang="de-DE" sz="1400">
                  <a:solidFill>
                    <a:schemeClr val="tx1"/>
                  </a:solidFill>
                  <a:latin typeface="Arial Black" panose="020B0A04020102020204" pitchFamily="34" charset="0"/>
                </a:rPr>
                <a:t> </a:t>
              </a:r>
              <a:r>
                <a:rPr lang="de-DE" sz="1400" err="1">
                  <a:solidFill>
                    <a:schemeClr val="tx1"/>
                  </a:solidFill>
                  <a:latin typeface="Arial Black" panose="020B0A04020102020204" pitchFamily="34" charset="0"/>
                </a:rPr>
                <a:t>incidunt</a:t>
              </a:r>
              <a:endParaRPr lang="de-DE" sz="1400">
                <a:solidFill>
                  <a:schemeClr val="tx1"/>
                </a:solidFill>
                <a:latin typeface="Arial Black" panose="020B0A04020102020204" pitchFamily="34" charset="0"/>
              </a:endParaRPr>
            </a:p>
          </p:txBody>
        </p:sp>
      </p:grpSp>
      <p:grpSp>
        <p:nvGrpSpPr>
          <p:cNvPr id="25" name="Group 24"/>
          <p:cNvGrpSpPr/>
          <p:nvPr/>
        </p:nvGrpSpPr>
        <p:grpSpPr bwMode="gray">
          <a:xfrm>
            <a:off x="432042" y="3105150"/>
            <a:ext cx="2721293" cy="1639887"/>
            <a:chOff x="3240087" y="1520825"/>
            <a:chExt cx="2721293" cy="1639887"/>
          </a:xfrm>
        </p:grpSpPr>
        <p:pic>
          <p:nvPicPr>
            <p:cNvPr id="26" name="Picture 27"/>
            <p:cNvPicPr>
              <a:picLocks noChangeAspect="1"/>
            </p:cNvPicPr>
            <p:nvPr/>
          </p:nvPicPr>
          <p:blipFill rotWithShape="1">
            <a:blip r:embed="rId5" cstate="print"/>
            <a:srcRect l="45059" r="-1"/>
            <a:stretch/>
          </p:blipFill>
          <p:spPr bwMode="gray">
            <a:xfrm>
              <a:off x="3240087" y="2617787"/>
              <a:ext cx="2721293" cy="542925"/>
            </a:xfrm>
            <a:prstGeom prst="rect">
              <a:avLst/>
            </a:prstGeom>
            <a:noFill/>
            <a:ln>
              <a:noFill/>
            </a:ln>
          </p:spPr>
        </p:pic>
        <p:sp>
          <p:nvSpPr>
            <p:cNvPr id="27" name="Rectangle 26"/>
            <p:cNvSpPr/>
            <p:nvPr/>
          </p:nvSpPr>
          <p:spPr bwMode="gray">
            <a:xfrm>
              <a:off x="3240088" y="1520825"/>
              <a:ext cx="2592387" cy="13684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bg1"/>
                  </a:solidFill>
                  <a:latin typeface="Arial Black" panose="020B0A04020102020204" pitchFamily="34" charset="0"/>
                </a:rPr>
                <a:t>Lorem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ipsum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dolor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amet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sectetur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adipisi</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elit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eiusmod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tempor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incidunt</a:t>
              </a:r>
              <a:endParaRPr lang="de-DE" sz="1400" b="1">
                <a:solidFill>
                  <a:schemeClr val="bg1"/>
                </a:solidFill>
                <a:latin typeface="Arial Black" panose="020B0A04020102020204" pitchFamily="34" charset="0"/>
              </a:endParaRPr>
            </a:p>
          </p:txBody>
        </p:sp>
      </p:grpSp>
      <p:grpSp>
        <p:nvGrpSpPr>
          <p:cNvPr id="31" name="Group 30"/>
          <p:cNvGrpSpPr/>
          <p:nvPr/>
        </p:nvGrpSpPr>
        <p:grpSpPr bwMode="gray">
          <a:xfrm>
            <a:off x="3240086" y="3105150"/>
            <a:ext cx="2649230" cy="1411696"/>
            <a:chOff x="3786589" y="3367732"/>
            <a:chExt cx="2649230" cy="1411696"/>
          </a:xfrm>
        </p:grpSpPr>
        <p:sp>
          <p:nvSpPr>
            <p:cNvPr id="32" name="Rectangle 31"/>
            <p:cNvSpPr/>
            <p:nvPr/>
          </p:nvSpPr>
          <p:spPr bwMode="gray">
            <a:xfrm rot="120000">
              <a:off x="3822356" y="3502783"/>
              <a:ext cx="2613463" cy="1276645"/>
            </a:xfrm>
            <a:prstGeom prst="rect">
              <a:avLst/>
            </a:prstGeom>
            <a:solidFill>
              <a:schemeClr val="bg1">
                <a:lumMod val="75000"/>
              </a:schemeClr>
            </a:solidFill>
            <a:ln w="9525">
              <a:no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endParaRPr lang="de-DE" sz="1600">
                <a:solidFill>
                  <a:schemeClr val="tx1"/>
                </a:solidFill>
                <a:latin typeface="Arial Black" panose="020B0A04020102020204" pitchFamily="34" charset="0"/>
              </a:endParaRPr>
            </a:p>
          </p:txBody>
        </p:sp>
        <p:sp>
          <p:nvSpPr>
            <p:cNvPr id="33" name="Rectangle 32"/>
            <p:cNvSpPr/>
            <p:nvPr/>
          </p:nvSpPr>
          <p:spPr bwMode="gray">
            <a:xfrm>
              <a:off x="3786589" y="3367732"/>
              <a:ext cx="2587381" cy="1368425"/>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bg1"/>
                  </a:solidFill>
                  <a:latin typeface="Arial Black" panose="020B0A04020102020204" pitchFamily="34" charset="0"/>
                </a:rPr>
                <a:t>Lorem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ipsum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dolor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amet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sectetur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adipisi</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elit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eiusmod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tempor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incidunt</a:t>
              </a:r>
              <a:endParaRPr lang="de-DE" sz="1400">
                <a:solidFill>
                  <a:schemeClr val="bg1"/>
                </a:solidFill>
                <a:latin typeface="Arial Black" panose="020B0A04020102020204" pitchFamily="34" charset="0"/>
              </a:endParaRPr>
            </a:p>
          </p:txBody>
        </p:sp>
      </p:grpSp>
      <p:grpSp>
        <p:nvGrpSpPr>
          <p:cNvPr id="28" name="Group 27"/>
          <p:cNvGrpSpPr/>
          <p:nvPr/>
        </p:nvGrpSpPr>
        <p:grpSpPr bwMode="gray">
          <a:xfrm>
            <a:off x="6045379" y="1525947"/>
            <a:ext cx="2721293" cy="1905744"/>
            <a:chOff x="3240087" y="1520825"/>
            <a:chExt cx="2721293" cy="1905744"/>
          </a:xfrm>
        </p:grpSpPr>
        <p:pic>
          <p:nvPicPr>
            <p:cNvPr id="29" name="Picture 27"/>
            <p:cNvPicPr>
              <a:picLocks noChangeAspect="1"/>
            </p:cNvPicPr>
            <p:nvPr/>
          </p:nvPicPr>
          <p:blipFill rotWithShape="1">
            <a:blip r:embed="rId3" cstate="print">
              <a:extLst>
                <a:ext uri="{BEBA8EAE-BF5A-486C-A8C5-ECC9F3942E4B}">
                  <a14:imgProps xmlns:a14="http://schemas.microsoft.com/office/drawing/2010/main">
                    <a14:imgLayer r:embed="rId4">
                      <a14:imgEffect>
                        <a14:colorTemperature colorTemp="4700"/>
                      </a14:imgEffect>
                    </a14:imgLayer>
                  </a14:imgProps>
                </a:ext>
              </a:extLst>
            </a:blip>
            <a:srcRect l="45059" r="-1"/>
            <a:stretch/>
          </p:blipFill>
          <p:spPr bwMode="gray">
            <a:xfrm>
              <a:off x="3240087" y="2566665"/>
              <a:ext cx="2721293" cy="859904"/>
            </a:xfrm>
            <a:prstGeom prst="rect">
              <a:avLst/>
            </a:prstGeom>
            <a:noFill/>
            <a:ln>
              <a:noFill/>
            </a:ln>
          </p:spPr>
        </p:pic>
        <p:sp>
          <p:nvSpPr>
            <p:cNvPr id="30" name="Rectangle 29"/>
            <p:cNvSpPr/>
            <p:nvPr/>
          </p:nvSpPr>
          <p:spPr bwMode="gray">
            <a:xfrm>
              <a:off x="3240088" y="1520825"/>
              <a:ext cx="2592387" cy="136842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bg1"/>
                  </a:solidFill>
                  <a:latin typeface="Arial Black" panose="020B0A04020102020204" pitchFamily="34" charset="0"/>
                </a:rPr>
                <a:t>Lorem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ipsum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dolor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amet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sectetur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adipisi</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elit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eiusmod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tempor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incidunt</a:t>
              </a:r>
              <a:endParaRPr lang="de-DE" sz="1400" b="1">
                <a:solidFill>
                  <a:schemeClr val="bg1"/>
                </a:solidFill>
                <a:latin typeface="Arial Black" panose="020B0A04020102020204" pitchFamily="34" charset="0"/>
              </a:endParaRPr>
            </a:p>
          </p:txBody>
        </p:sp>
      </p:grpSp>
      <p:grpSp>
        <p:nvGrpSpPr>
          <p:cNvPr id="34" name="Group 33"/>
          <p:cNvGrpSpPr/>
          <p:nvPr/>
        </p:nvGrpSpPr>
        <p:grpSpPr bwMode="gray">
          <a:xfrm>
            <a:off x="3240086" y="1525947"/>
            <a:ext cx="2649230" cy="1411696"/>
            <a:chOff x="3786589" y="3367732"/>
            <a:chExt cx="2649230" cy="1411696"/>
          </a:xfrm>
        </p:grpSpPr>
        <p:sp>
          <p:nvSpPr>
            <p:cNvPr id="38" name="Rectangle 37"/>
            <p:cNvSpPr/>
            <p:nvPr/>
          </p:nvSpPr>
          <p:spPr bwMode="gray">
            <a:xfrm rot="120000">
              <a:off x="3822356" y="3502783"/>
              <a:ext cx="2613463" cy="1276645"/>
            </a:xfrm>
            <a:prstGeom prst="rect">
              <a:avLst/>
            </a:prstGeom>
            <a:solidFill>
              <a:schemeClr val="accent4"/>
            </a:solidFill>
            <a:ln w="9525">
              <a:noFill/>
              <a:prstDash val="sysDot"/>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endParaRPr lang="de-DE" sz="1600">
                <a:solidFill>
                  <a:schemeClr val="tx1"/>
                </a:solidFill>
                <a:latin typeface="Arial Black" panose="020B0A04020102020204" pitchFamily="34" charset="0"/>
              </a:endParaRPr>
            </a:p>
          </p:txBody>
        </p:sp>
        <p:sp>
          <p:nvSpPr>
            <p:cNvPr id="39" name="Rectangle 38"/>
            <p:cNvSpPr/>
            <p:nvPr/>
          </p:nvSpPr>
          <p:spPr bwMode="gray">
            <a:xfrm>
              <a:off x="3786589" y="3367732"/>
              <a:ext cx="2587381" cy="1368425"/>
            </a:xfrm>
            <a:prstGeom prst="rect">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spcBef>
                  <a:spcPts val="200"/>
                </a:spcBef>
                <a:spcAft>
                  <a:spcPts val="400"/>
                </a:spcAft>
                <a:buClr>
                  <a:schemeClr val="bg2"/>
                </a:buClr>
                <a:buSzPct val="120000"/>
              </a:pPr>
              <a:r>
                <a:rPr lang="de-DE" sz="1400" err="1">
                  <a:solidFill>
                    <a:schemeClr val="bg1"/>
                  </a:solidFill>
                  <a:latin typeface="Arial Black" panose="020B0A04020102020204" pitchFamily="34" charset="0"/>
                </a:rPr>
                <a:t>Lorem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ipsum</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dolor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amet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sectetur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adipisi</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elit</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sed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eiusmod</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tempor</a:t>
              </a:r>
              <a:r>
                <a:rPr lang="de-DE" sz="1400">
                  <a:solidFill>
                    <a:schemeClr val="bg1"/>
                  </a:solidFill>
                  <a:latin typeface="Arial Black" panose="020B0A04020102020204" pitchFamily="34" charset="0"/>
                </a:rPr>
                <a:t> </a:t>
              </a:r>
              <a:r>
                <a:rPr lang="de-DE" sz="1400" err="1">
                  <a:solidFill>
                    <a:schemeClr val="bg1"/>
                  </a:solidFill>
                  <a:latin typeface="Arial Black" panose="020B0A04020102020204" pitchFamily="34" charset="0"/>
                </a:rPr>
                <a:t>incidunt</a:t>
              </a:r>
              <a:endParaRPr lang="de-DE" sz="1400">
                <a:solidFill>
                  <a:schemeClr val="bg1"/>
                </a:solidFill>
                <a:latin typeface="Arial Black" panose="020B0A04020102020204" pitchFamily="34" charset="0"/>
              </a:endParaRPr>
            </a:p>
          </p:txBody>
        </p:sp>
      </p:grpSp>
    </p:spTree>
    <p:extLst>
      <p:ext uri="{BB962C8B-B14F-4D97-AF65-F5344CB8AC3E}">
        <p14:creationId xmlns:p14="http://schemas.microsoft.com/office/powerpoint/2010/main" val="1985516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bwMode="gray"/>
        <p:txBody>
          <a:bodyPr/>
          <a:lstStyle/>
          <a:p>
            <a:pPr lvl="2"/>
            <a:r>
              <a:rPr lang="en-US"/>
              <a:t>Text here</a:t>
            </a:r>
          </a:p>
          <a:p>
            <a:pPr lvl="2"/>
            <a:r>
              <a:rPr lang="de-DE" err="1"/>
              <a:t>You</a:t>
            </a:r>
            <a:r>
              <a:rPr lang="de-DE"/>
              <a:t> </a:t>
            </a:r>
            <a:r>
              <a:rPr lang="de-DE" err="1"/>
              <a:t>can</a:t>
            </a:r>
            <a:r>
              <a:rPr lang="de-DE"/>
              <a:t> </a:t>
            </a:r>
            <a:r>
              <a:rPr lang="de-DE" err="1"/>
              <a:t>use</a:t>
            </a:r>
            <a:r>
              <a:rPr lang="de-DE"/>
              <a:t> </a:t>
            </a:r>
            <a:r>
              <a:rPr lang="de-DE" err="1"/>
              <a:t>bullet</a:t>
            </a:r>
            <a:r>
              <a:rPr lang="de-DE"/>
              <a:t> </a:t>
            </a:r>
            <a:r>
              <a:rPr lang="de-DE" err="1"/>
              <a:t>points</a:t>
            </a:r>
            <a:endParaRPr lang="en-US"/>
          </a:p>
          <a:p>
            <a:pPr marL="0" lvl="2" indent="0">
              <a:buNone/>
            </a:pPr>
            <a:r>
              <a:rPr lang="en-US"/>
              <a:t> </a:t>
            </a:r>
          </a:p>
        </p:txBody>
      </p:sp>
      <p:sp>
        <p:nvSpPr>
          <p:cNvPr id="2" name="Title 1"/>
          <p:cNvSpPr>
            <a:spLocks noGrp="1"/>
          </p:cNvSpPr>
          <p:nvPr>
            <p:ph type="title"/>
          </p:nvPr>
        </p:nvSpPr>
        <p:spPr bwMode="gray"/>
        <p:txBody>
          <a:bodyPr/>
          <a:lstStyle/>
          <a:p>
            <a:endParaRPr lang="de-DE" sz="1800"/>
          </a:p>
        </p:txBody>
      </p:sp>
      <p:sp>
        <p:nvSpPr>
          <p:cNvPr id="10" name="Date Placeholder 9"/>
          <p:cNvSpPr>
            <a:spLocks noGrp="1"/>
          </p:cNvSpPr>
          <p:nvPr>
            <p:ph type="dt" sz="half" idx="15"/>
          </p:nvPr>
        </p:nvSpPr>
        <p:spPr bwMode="gray"/>
        <p:txBody>
          <a:bodyPr/>
          <a:lstStyle/>
          <a:p>
            <a:pPr algn="r"/>
            <a:fld id="{1B5F4170-F4FA-41E7-B2DF-08A0FE8AF368}" type="datetime4">
              <a:rPr lang="en-US" smtClean="0"/>
              <a:t>February 24, 2021</a:t>
            </a:fld>
            <a:r>
              <a:rPr lang="de-DE"/>
              <a:t>  </a:t>
            </a:r>
          </a:p>
        </p:txBody>
      </p:sp>
      <p:sp>
        <p:nvSpPr>
          <p:cNvPr id="11" name="Footer Placeholder 10"/>
          <p:cNvSpPr>
            <a:spLocks noGrp="1"/>
          </p:cNvSpPr>
          <p:nvPr>
            <p:ph type="ftr" sz="quarter" idx="16"/>
          </p:nvPr>
        </p:nvSpPr>
        <p:spPr bwMode="gray"/>
        <p:txBody>
          <a:bodyPr/>
          <a:lstStyle/>
          <a:p>
            <a:r>
              <a:rPr lang="en-US"/>
              <a:t>Data Science for Business I - Group 3</a:t>
            </a:r>
            <a:endParaRPr lang="de-DE"/>
          </a:p>
        </p:txBody>
      </p:sp>
      <p:sp>
        <p:nvSpPr>
          <p:cNvPr id="12" name="Slide Number Placeholder 11"/>
          <p:cNvSpPr>
            <a:spLocks noGrp="1"/>
          </p:cNvSpPr>
          <p:nvPr>
            <p:ph type="sldNum" sz="quarter" idx="17"/>
          </p:nvPr>
        </p:nvSpPr>
        <p:spPr bwMode="gray"/>
        <p:txBody>
          <a:bodyPr/>
          <a:lstStyle/>
          <a:p>
            <a:fld id="{8D8DDEA4-1D91-494B-B76F-22F3D7C841E7}" type="slidenum">
              <a:rPr lang="de-DE" smtClean="0"/>
              <a:pPr/>
              <a:t>32</a:t>
            </a:fld>
            <a:endParaRPr lang="de-DE"/>
          </a:p>
        </p:txBody>
      </p:sp>
      <p:graphicFrame>
        <p:nvGraphicFramePr>
          <p:cNvPr id="6" name="Diagramm 51"/>
          <p:cNvGraphicFramePr/>
          <p:nvPr>
            <p:extLst>
              <p:ext uri="{D42A27DB-BD31-4B8C-83A1-F6EECF244321}">
                <p14:modId xmlns:p14="http://schemas.microsoft.com/office/powerpoint/2010/main" val="1896842599"/>
              </p:ext>
            </p:extLst>
          </p:nvPr>
        </p:nvGraphicFramePr>
        <p:xfrm>
          <a:off x="3240088" y="1520824"/>
          <a:ext cx="5609975" cy="4537076"/>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feld 52"/>
          <p:cNvSpPr txBox="1"/>
          <p:nvPr/>
        </p:nvSpPr>
        <p:spPr bwMode="gray">
          <a:xfrm>
            <a:off x="417513" y="6057649"/>
            <a:ext cx="8065206" cy="164699"/>
          </a:xfrm>
          <a:prstGeom prst="rect">
            <a:avLst/>
          </a:prstGeom>
          <a:noFill/>
        </p:spPr>
        <p:txBody>
          <a:bodyPr wrap="square" lIns="0" tIns="0" rIns="0" bIns="0" rtlCol="0">
            <a:noAutofit/>
          </a:bodyPr>
          <a:lstStyle/>
          <a:p>
            <a:pPr>
              <a:spcBef>
                <a:spcPts val="200"/>
              </a:spcBef>
              <a:spcAft>
                <a:spcPts val="400"/>
              </a:spcAft>
            </a:pPr>
            <a:r>
              <a:rPr lang="de-DE" sz="1000">
                <a:solidFill>
                  <a:prstClr val="black"/>
                </a:solidFill>
                <a:cs typeface="Arial" panose="020B0604020202020204" pitchFamily="34" charset="0"/>
              </a:rPr>
              <a:t>Source: …</a:t>
            </a:r>
          </a:p>
        </p:txBody>
      </p:sp>
    </p:spTree>
    <p:extLst>
      <p:ext uri="{BB962C8B-B14F-4D97-AF65-F5344CB8AC3E}">
        <p14:creationId xmlns:p14="http://schemas.microsoft.com/office/powerpoint/2010/main" val="3649579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de-DE" err="1"/>
              <a:t>Column</a:t>
            </a:r>
            <a:r>
              <a:rPr lang="de-DE"/>
              <a:t> </a:t>
            </a:r>
            <a:r>
              <a:rPr lang="de-DE" err="1"/>
              <a:t>chart</a:t>
            </a:r>
            <a:br>
              <a:rPr lang="de-DE"/>
            </a:br>
            <a:r>
              <a:rPr lang="de-DE"/>
              <a:t>- </a:t>
            </a:r>
            <a:r>
              <a:rPr lang="de-DE" err="1"/>
              <a:t>with</a:t>
            </a:r>
            <a:r>
              <a:rPr lang="de-DE"/>
              <a:t> </a:t>
            </a:r>
            <a:r>
              <a:rPr lang="de-DE" err="1"/>
              <a:t>focus</a:t>
            </a:r>
            <a:endParaRPr lang="de-DE" sz="1800"/>
          </a:p>
        </p:txBody>
      </p:sp>
      <p:sp>
        <p:nvSpPr>
          <p:cNvPr id="8" name="Date Placeholder 7"/>
          <p:cNvSpPr>
            <a:spLocks noGrp="1"/>
          </p:cNvSpPr>
          <p:nvPr>
            <p:ph type="dt" sz="half" idx="15"/>
          </p:nvPr>
        </p:nvSpPr>
        <p:spPr bwMode="gray"/>
        <p:txBody>
          <a:bodyPr/>
          <a:lstStyle/>
          <a:p>
            <a:pPr algn="r"/>
            <a:fld id="{910E539A-2755-4FCF-B39D-4556829FDAEE}" type="datetime4">
              <a:rPr lang="en-US" smtClean="0">
                <a:solidFill>
                  <a:prstClr val="black">
                    <a:tint val="75000"/>
                  </a:prstClr>
                </a:solidFill>
              </a:rPr>
              <a:t>February 24, 2021</a:t>
            </a:fld>
            <a:r>
              <a:rPr lang="de-DE">
                <a:solidFill>
                  <a:prstClr val="black">
                    <a:tint val="75000"/>
                  </a:prstClr>
                </a:solidFill>
              </a:rPr>
              <a:t>  </a:t>
            </a:r>
          </a:p>
        </p:txBody>
      </p:sp>
      <p:sp>
        <p:nvSpPr>
          <p:cNvPr id="9" name="Footer Placeholder 8"/>
          <p:cNvSpPr>
            <a:spLocks noGrp="1"/>
          </p:cNvSpPr>
          <p:nvPr>
            <p:ph type="ftr" sz="quarter" idx="16"/>
          </p:nvPr>
        </p:nvSpPr>
        <p:spPr bwMode="gray"/>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10" name="Slide Number Placeholder 9"/>
          <p:cNvSpPr>
            <a:spLocks noGrp="1"/>
          </p:cNvSpPr>
          <p:nvPr>
            <p:ph type="sldNum" sz="quarter" idx="17"/>
          </p:nvPr>
        </p:nvSpPr>
        <p:spPr bwMode="gray"/>
        <p:txBody>
          <a:bodyPr/>
          <a:lstStyle/>
          <a:p>
            <a:fld id="{8D8DDEA4-1D91-494B-B76F-22F3D7C841E7}" type="slidenum">
              <a:rPr lang="de-DE" smtClean="0">
                <a:solidFill>
                  <a:srgbClr val="5186AA"/>
                </a:solidFill>
              </a:rPr>
              <a:pPr/>
              <a:t>33</a:t>
            </a:fld>
            <a:endParaRPr lang="de-DE">
              <a:solidFill>
                <a:srgbClr val="5186AA"/>
              </a:solidFill>
            </a:endParaRPr>
          </a:p>
        </p:txBody>
      </p:sp>
      <p:graphicFrame>
        <p:nvGraphicFramePr>
          <p:cNvPr id="6" name="Diagramm 51"/>
          <p:cNvGraphicFramePr/>
          <p:nvPr>
            <p:extLst>
              <p:ext uri="{D42A27DB-BD31-4B8C-83A1-F6EECF244321}">
                <p14:modId xmlns:p14="http://schemas.microsoft.com/office/powerpoint/2010/main" val="572494654"/>
              </p:ext>
            </p:extLst>
          </p:nvPr>
        </p:nvGraphicFramePr>
        <p:xfrm>
          <a:off x="417512" y="1520824"/>
          <a:ext cx="8432551" cy="4537076"/>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feld 52"/>
          <p:cNvSpPr txBox="1"/>
          <p:nvPr/>
        </p:nvSpPr>
        <p:spPr bwMode="gray">
          <a:xfrm>
            <a:off x="417513" y="6057649"/>
            <a:ext cx="8065206" cy="164699"/>
          </a:xfrm>
          <a:prstGeom prst="rect">
            <a:avLst/>
          </a:prstGeom>
          <a:noFill/>
        </p:spPr>
        <p:txBody>
          <a:bodyPr wrap="square" lIns="0" tIns="0" rIns="0" bIns="0" rtlCol="0">
            <a:noAutofit/>
          </a:bodyPr>
          <a:lstStyle/>
          <a:p>
            <a:pPr>
              <a:spcBef>
                <a:spcPts val="200"/>
              </a:spcBef>
              <a:spcAft>
                <a:spcPts val="400"/>
              </a:spcAft>
            </a:pPr>
            <a:r>
              <a:rPr lang="de-DE" sz="1000">
                <a:solidFill>
                  <a:prstClr val="black"/>
                </a:solidFill>
                <a:cs typeface="Arial" panose="020B0604020202020204" pitchFamily="34" charset="0"/>
              </a:rPr>
              <a:t>Source: ………</a:t>
            </a:r>
          </a:p>
        </p:txBody>
      </p:sp>
    </p:spTree>
    <p:extLst>
      <p:ext uri="{BB962C8B-B14F-4D97-AF65-F5344CB8AC3E}">
        <p14:creationId xmlns:p14="http://schemas.microsoft.com/office/powerpoint/2010/main" val="1922152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bwMode="gray"/>
        <p:txBody>
          <a:bodyPr/>
          <a:lstStyle/>
          <a:p>
            <a:r>
              <a:rPr lang="en-US"/>
              <a:t>To change the color of the segments, just click twice on one segment to select it.</a:t>
            </a:r>
            <a:br>
              <a:rPr lang="en-US"/>
            </a:br>
            <a:r>
              <a:rPr lang="en-US"/>
              <a:t>(do not double click) </a:t>
            </a:r>
          </a:p>
          <a:p>
            <a:pPr lvl="1"/>
            <a:r>
              <a:rPr lang="en-US"/>
              <a:t>You can see on previous slide which colors you should use and what color the text has to be with the respective segment color.</a:t>
            </a:r>
          </a:p>
          <a:p>
            <a:pPr lvl="2"/>
            <a:r>
              <a:rPr lang="en-US"/>
              <a:t>To select the text proceed exactly as with the segment selection. </a:t>
            </a:r>
          </a:p>
        </p:txBody>
      </p:sp>
      <p:sp>
        <p:nvSpPr>
          <p:cNvPr id="2" name="Title 1"/>
          <p:cNvSpPr>
            <a:spLocks noGrp="1"/>
          </p:cNvSpPr>
          <p:nvPr>
            <p:ph type="title"/>
          </p:nvPr>
        </p:nvSpPr>
        <p:spPr bwMode="gray"/>
        <p:txBody>
          <a:bodyPr/>
          <a:lstStyle/>
          <a:p>
            <a:r>
              <a:rPr lang="de-DE" err="1"/>
              <a:t>Pie</a:t>
            </a:r>
            <a:r>
              <a:rPr lang="de-DE"/>
              <a:t> </a:t>
            </a:r>
            <a:r>
              <a:rPr lang="de-DE" err="1"/>
              <a:t>chart</a:t>
            </a:r>
            <a:br>
              <a:rPr lang="de-DE"/>
            </a:br>
            <a:r>
              <a:rPr lang="de-DE"/>
              <a:t>- </a:t>
            </a:r>
            <a:r>
              <a:rPr lang="de-DE" err="1"/>
              <a:t>six</a:t>
            </a:r>
            <a:r>
              <a:rPr lang="de-DE"/>
              <a:t> </a:t>
            </a:r>
            <a:r>
              <a:rPr lang="de-DE" err="1"/>
              <a:t>segments</a:t>
            </a:r>
            <a:endParaRPr lang="de-DE"/>
          </a:p>
        </p:txBody>
      </p:sp>
      <p:sp>
        <p:nvSpPr>
          <p:cNvPr id="7" name="Date Placeholder 6"/>
          <p:cNvSpPr>
            <a:spLocks noGrp="1"/>
          </p:cNvSpPr>
          <p:nvPr>
            <p:ph type="dt" sz="half" idx="15"/>
          </p:nvPr>
        </p:nvSpPr>
        <p:spPr bwMode="gray"/>
        <p:txBody>
          <a:bodyPr/>
          <a:lstStyle/>
          <a:p>
            <a:pPr algn="r"/>
            <a:fld id="{58A1D9E3-D4D0-471A-BDED-6FC3FBCCA063}" type="datetime4">
              <a:rPr lang="en-US" smtClean="0"/>
              <a:t>February 24, 2021</a:t>
            </a:fld>
            <a:r>
              <a:rPr lang="de-DE"/>
              <a:t>  </a:t>
            </a:r>
          </a:p>
        </p:txBody>
      </p:sp>
      <p:sp>
        <p:nvSpPr>
          <p:cNvPr id="9" name="Footer Placeholder 8"/>
          <p:cNvSpPr>
            <a:spLocks noGrp="1"/>
          </p:cNvSpPr>
          <p:nvPr>
            <p:ph type="ftr" sz="quarter" idx="16"/>
          </p:nvPr>
        </p:nvSpPr>
        <p:spPr bwMode="gray"/>
        <p:txBody>
          <a:bodyPr/>
          <a:lstStyle/>
          <a:p>
            <a:r>
              <a:rPr lang="en-US"/>
              <a:t>Data Science for Business I - Group 3</a:t>
            </a:r>
            <a:endParaRPr lang="de-DE"/>
          </a:p>
        </p:txBody>
      </p:sp>
      <p:sp>
        <p:nvSpPr>
          <p:cNvPr id="10" name="Slide Number Placeholder 9"/>
          <p:cNvSpPr>
            <a:spLocks noGrp="1"/>
          </p:cNvSpPr>
          <p:nvPr>
            <p:ph type="sldNum" sz="quarter" idx="17"/>
          </p:nvPr>
        </p:nvSpPr>
        <p:spPr bwMode="gray"/>
        <p:txBody>
          <a:bodyPr/>
          <a:lstStyle/>
          <a:p>
            <a:fld id="{8D8DDEA4-1D91-494B-B76F-22F3D7C841E7}" type="slidenum">
              <a:rPr lang="de-DE" smtClean="0"/>
              <a:pPr/>
              <a:t>34</a:t>
            </a:fld>
            <a:endParaRPr lang="de-DE"/>
          </a:p>
        </p:txBody>
      </p:sp>
      <p:graphicFrame>
        <p:nvGraphicFramePr>
          <p:cNvPr id="8" name="Chart 7"/>
          <p:cNvGraphicFramePr/>
          <p:nvPr>
            <p:extLst>
              <p:ext uri="{D42A27DB-BD31-4B8C-83A1-F6EECF244321}">
                <p14:modId xmlns:p14="http://schemas.microsoft.com/office/powerpoint/2010/main" val="3882055826"/>
              </p:ext>
            </p:extLst>
          </p:nvPr>
        </p:nvGraphicFramePr>
        <p:xfrm>
          <a:off x="3240087" y="1277454"/>
          <a:ext cx="5609977" cy="49688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73996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bwMode="gray"/>
        <p:txBody>
          <a:bodyPr/>
          <a:lstStyle/>
          <a:p>
            <a:r>
              <a:rPr lang="en-US"/>
              <a:t>To change the color of the segments, just click twice on one segment to select it.</a:t>
            </a:r>
            <a:br>
              <a:rPr lang="en-US"/>
            </a:br>
            <a:r>
              <a:rPr lang="en-US"/>
              <a:t>(do not double click) </a:t>
            </a:r>
          </a:p>
          <a:p>
            <a:pPr lvl="1"/>
            <a:r>
              <a:rPr lang="en-US"/>
              <a:t>You can see on previous slide which colors you should use and what color the text has to be with the respective segment color.</a:t>
            </a:r>
          </a:p>
          <a:p>
            <a:pPr lvl="2"/>
            <a:r>
              <a:rPr lang="en-US"/>
              <a:t>To select the text proceed exactly as with the segment selection. </a:t>
            </a:r>
          </a:p>
        </p:txBody>
      </p:sp>
      <p:sp>
        <p:nvSpPr>
          <p:cNvPr id="2" name="Title 1"/>
          <p:cNvSpPr>
            <a:spLocks noGrp="1"/>
          </p:cNvSpPr>
          <p:nvPr>
            <p:ph type="title"/>
          </p:nvPr>
        </p:nvSpPr>
        <p:spPr bwMode="gray"/>
        <p:txBody>
          <a:bodyPr/>
          <a:lstStyle/>
          <a:p>
            <a:r>
              <a:rPr lang="de-DE" err="1"/>
              <a:t>Pie</a:t>
            </a:r>
            <a:r>
              <a:rPr lang="de-DE"/>
              <a:t> </a:t>
            </a:r>
            <a:r>
              <a:rPr lang="de-DE" err="1"/>
              <a:t>chart</a:t>
            </a:r>
            <a:br>
              <a:rPr lang="de-DE"/>
            </a:br>
            <a:r>
              <a:rPr lang="de-DE"/>
              <a:t>- </a:t>
            </a:r>
            <a:r>
              <a:rPr lang="de-DE" err="1"/>
              <a:t>ten</a:t>
            </a:r>
            <a:r>
              <a:rPr lang="de-DE"/>
              <a:t> </a:t>
            </a:r>
            <a:r>
              <a:rPr lang="de-DE" err="1"/>
              <a:t>segments</a:t>
            </a:r>
            <a:endParaRPr lang="de-DE"/>
          </a:p>
        </p:txBody>
      </p:sp>
      <p:sp>
        <p:nvSpPr>
          <p:cNvPr id="7" name="Date Placeholder 6"/>
          <p:cNvSpPr>
            <a:spLocks noGrp="1"/>
          </p:cNvSpPr>
          <p:nvPr>
            <p:ph type="dt" sz="half" idx="15"/>
          </p:nvPr>
        </p:nvSpPr>
        <p:spPr bwMode="gray"/>
        <p:txBody>
          <a:bodyPr/>
          <a:lstStyle/>
          <a:p>
            <a:pPr algn="r"/>
            <a:fld id="{C4E4AB07-3798-466D-B5DF-B17C61958E43}" type="datetime4">
              <a:rPr lang="en-US" smtClean="0"/>
              <a:t>February 24, 2021</a:t>
            </a:fld>
            <a:r>
              <a:rPr lang="de-DE"/>
              <a:t>  </a:t>
            </a:r>
          </a:p>
        </p:txBody>
      </p:sp>
      <p:sp>
        <p:nvSpPr>
          <p:cNvPr id="9" name="Footer Placeholder 8"/>
          <p:cNvSpPr>
            <a:spLocks noGrp="1"/>
          </p:cNvSpPr>
          <p:nvPr>
            <p:ph type="ftr" sz="quarter" idx="16"/>
          </p:nvPr>
        </p:nvSpPr>
        <p:spPr bwMode="gray"/>
        <p:txBody>
          <a:bodyPr/>
          <a:lstStyle/>
          <a:p>
            <a:r>
              <a:rPr lang="en-US"/>
              <a:t>Data Science for Business I - Group 3</a:t>
            </a:r>
            <a:endParaRPr lang="de-DE"/>
          </a:p>
        </p:txBody>
      </p:sp>
      <p:sp>
        <p:nvSpPr>
          <p:cNvPr id="10" name="Slide Number Placeholder 9"/>
          <p:cNvSpPr>
            <a:spLocks noGrp="1"/>
          </p:cNvSpPr>
          <p:nvPr>
            <p:ph type="sldNum" sz="quarter" idx="17"/>
          </p:nvPr>
        </p:nvSpPr>
        <p:spPr bwMode="gray"/>
        <p:txBody>
          <a:bodyPr/>
          <a:lstStyle/>
          <a:p>
            <a:fld id="{8D8DDEA4-1D91-494B-B76F-22F3D7C841E7}" type="slidenum">
              <a:rPr lang="de-DE" smtClean="0"/>
              <a:pPr/>
              <a:t>35</a:t>
            </a:fld>
            <a:endParaRPr lang="de-DE"/>
          </a:p>
        </p:txBody>
      </p:sp>
      <p:graphicFrame>
        <p:nvGraphicFramePr>
          <p:cNvPr id="8" name="Chart 7"/>
          <p:cNvGraphicFramePr/>
          <p:nvPr>
            <p:extLst>
              <p:ext uri="{D42A27DB-BD31-4B8C-83A1-F6EECF244321}">
                <p14:modId xmlns:p14="http://schemas.microsoft.com/office/powerpoint/2010/main" val="3993219312"/>
              </p:ext>
            </p:extLst>
          </p:nvPr>
        </p:nvGraphicFramePr>
        <p:xfrm>
          <a:off x="3240087" y="1304924"/>
          <a:ext cx="5609977" cy="49688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6127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de-DE" err="1"/>
              <a:t>Pie</a:t>
            </a:r>
            <a:r>
              <a:rPr lang="de-DE"/>
              <a:t> </a:t>
            </a:r>
            <a:r>
              <a:rPr lang="de-DE" err="1"/>
              <a:t>chart</a:t>
            </a:r>
            <a:br>
              <a:rPr lang="de-DE"/>
            </a:br>
            <a:r>
              <a:rPr lang="de-DE"/>
              <a:t>- </a:t>
            </a:r>
            <a:r>
              <a:rPr lang="de-DE" err="1"/>
              <a:t>six</a:t>
            </a:r>
            <a:r>
              <a:rPr lang="de-DE"/>
              <a:t> </a:t>
            </a:r>
            <a:r>
              <a:rPr lang="de-DE" err="1"/>
              <a:t>segments</a:t>
            </a:r>
            <a:endParaRPr lang="de-DE"/>
          </a:p>
        </p:txBody>
      </p:sp>
      <p:sp>
        <p:nvSpPr>
          <p:cNvPr id="6" name="Date Placeholder 5"/>
          <p:cNvSpPr>
            <a:spLocks noGrp="1"/>
          </p:cNvSpPr>
          <p:nvPr>
            <p:ph type="dt" sz="half" idx="15"/>
          </p:nvPr>
        </p:nvSpPr>
        <p:spPr bwMode="gray"/>
        <p:txBody>
          <a:bodyPr/>
          <a:lstStyle/>
          <a:p>
            <a:pPr algn="r"/>
            <a:fld id="{5E9E5E9C-282A-4EA4-B42E-5251E3977E83}" type="datetime4">
              <a:rPr lang="en-US" smtClean="0">
                <a:solidFill>
                  <a:prstClr val="black">
                    <a:tint val="75000"/>
                  </a:prstClr>
                </a:solidFill>
              </a:rPr>
              <a:t>February 24, 2021</a:t>
            </a:fld>
            <a:r>
              <a:rPr lang="de-DE">
                <a:solidFill>
                  <a:prstClr val="black">
                    <a:tint val="75000"/>
                  </a:prstClr>
                </a:solidFill>
              </a:rPr>
              <a:t>  </a:t>
            </a:r>
          </a:p>
        </p:txBody>
      </p:sp>
      <p:sp>
        <p:nvSpPr>
          <p:cNvPr id="7" name="Footer Placeholder 6"/>
          <p:cNvSpPr>
            <a:spLocks noGrp="1"/>
          </p:cNvSpPr>
          <p:nvPr>
            <p:ph type="ftr" sz="quarter" idx="16"/>
          </p:nvPr>
        </p:nvSpPr>
        <p:spPr bwMode="gray"/>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24" name="Slide Number Placeholder 23"/>
          <p:cNvSpPr>
            <a:spLocks noGrp="1"/>
          </p:cNvSpPr>
          <p:nvPr>
            <p:ph type="sldNum" sz="quarter" idx="17"/>
          </p:nvPr>
        </p:nvSpPr>
        <p:spPr bwMode="gray"/>
        <p:txBody>
          <a:bodyPr/>
          <a:lstStyle/>
          <a:p>
            <a:fld id="{8D8DDEA4-1D91-494B-B76F-22F3D7C841E7}" type="slidenum">
              <a:rPr lang="de-DE" smtClean="0">
                <a:solidFill>
                  <a:srgbClr val="5186AA"/>
                </a:solidFill>
              </a:rPr>
              <a:pPr/>
              <a:t>36</a:t>
            </a:fld>
            <a:endParaRPr lang="de-DE">
              <a:solidFill>
                <a:srgbClr val="5186AA"/>
              </a:solidFill>
            </a:endParaRPr>
          </a:p>
        </p:txBody>
      </p:sp>
      <p:graphicFrame>
        <p:nvGraphicFramePr>
          <p:cNvPr id="8" name="Chart 7"/>
          <p:cNvGraphicFramePr/>
          <p:nvPr>
            <p:extLst>
              <p:ext uri="{D42A27DB-BD31-4B8C-83A1-F6EECF244321}">
                <p14:modId xmlns:p14="http://schemas.microsoft.com/office/powerpoint/2010/main" val="2341875113"/>
              </p:ext>
            </p:extLst>
          </p:nvPr>
        </p:nvGraphicFramePr>
        <p:xfrm>
          <a:off x="431799" y="1514761"/>
          <a:ext cx="8208964" cy="4537476"/>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feld 1"/>
          <p:cNvSpPr txBox="1"/>
          <p:nvPr/>
        </p:nvSpPr>
        <p:spPr bwMode="gray">
          <a:xfrm>
            <a:off x="6768563" y="1787645"/>
            <a:ext cx="1872200" cy="334573"/>
          </a:xfrm>
          <a:prstGeom prst="rect">
            <a:avLst/>
          </a:prstGeom>
        </p:spPr>
        <p:txBody>
          <a:bodyPr wrap="square" lIns="0" tIns="36000" rIns="0" bIns="36000" rtlCol="0" anchor="b"/>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r">
              <a:spcBef>
                <a:spcPts val="300"/>
              </a:spcBef>
              <a:spcAft>
                <a:spcPts val="300"/>
              </a:spcAft>
              <a:buClr>
                <a:schemeClr val="tx1"/>
              </a:buClr>
            </a:pPr>
            <a:r>
              <a:rPr lang="en-US" sz="1400"/>
              <a:t>Details here …</a:t>
            </a:r>
          </a:p>
        </p:txBody>
      </p:sp>
      <p:cxnSp>
        <p:nvCxnSpPr>
          <p:cNvPr id="10" name="Straight Connector 9"/>
          <p:cNvCxnSpPr/>
          <p:nvPr/>
        </p:nvCxnSpPr>
        <p:spPr bwMode="gray">
          <a:xfrm>
            <a:off x="4543425" y="2122218"/>
            <a:ext cx="4097338" cy="0"/>
          </a:xfrm>
          <a:prstGeom prst="line">
            <a:avLst/>
          </a:prstGeom>
          <a:ln w="9525">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Textfeld 1"/>
          <p:cNvSpPr txBox="1"/>
          <p:nvPr/>
        </p:nvSpPr>
        <p:spPr bwMode="gray">
          <a:xfrm>
            <a:off x="6156176" y="2372216"/>
            <a:ext cx="2484587" cy="1021939"/>
          </a:xfrm>
          <a:prstGeom prst="rect">
            <a:avLst/>
          </a:prstGeom>
        </p:spPr>
        <p:txBody>
          <a:bodyPr wrap="square" lIns="0" tIns="36000" rIns="0" bIns="36000" rtlCol="0" anchor="b"/>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r">
              <a:spcBef>
                <a:spcPts val="300"/>
              </a:spcBef>
              <a:spcAft>
                <a:spcPts val="300"/>
              </a:spcAft>
              <a:buClr>
                <a:schemeClr val="tx1"/>
              </a:buClr>
            </a:pPr>
            <a:r>
              <a:rPr lang="en-US" sz="1400"/>
              <a:t>Details here …</a:t>
            </a:r>
          </a:p>
        </p:txBody>
      </p:sp>
      <p:cxnSp>
        <p:nvCxnSpPr>
          <p:cNvPr id="12" name="Straight Connector 11"/>
          <p:cNvCxnSpPr/>
          <p:nvPr/>
        </p:nvCxnSpPr>
        <p:spPr bwMode="gray">
          <a:xfrm>
            <a:off x="4543425" y="5439284"/>
            <a:ext cx="4097338"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feld 1"/>
          <p:cNvSpPr txBox="1"/>
          <p:nvPr/>
        </p:nvSpPr>
        <p:spPr bwMode="gray">
          <a:xfrm>
            <a:off x="6156176" y="4417345"/>
            <a:ext cx="2484587" cy="1021939"/>
          </a:xfrm>
          <a:prstGeom prst="rect">
            <a:avLst/>
          </a:prstGeom>
        </p:spPr>
        <p:txBody>
          <a:bodyPr wrap="square" lIns="0" tIns="36000" rIns="0" bIns="36000" rtlCol="0" anchor="b"/>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r">
              <a:spcBef>
                <a:spcPts val="300"/>
              </a:spcBef>
              <a:spcAft>
                <a:spcPts val="300"/>
              </a:spcAft>
              <a:buClr>
                <a:schemeClr val="tx1"/>
              </a:buClr>
            </a:pPr>
            <a:r>
              <a:rPr lang="en-US" sz="1400"/>
              <a:t>Details here …</a:t>
            </a:r>
          </a:p>
        </p:txBody>
      </p:sp>
      <p:grpSp>
        <p:nvGrpSpPr>
          <p:cNvPr id="14" name="Group 13"/>
          <p:cNvGrpSpPr/>
          <p:nvPr/>
        </p:nvGrpSpPr>
        <p:grpSpPr bwMode="gray">
          <a:xfrm>
            <a:off x="431799" y="4045107"/>
            <a:ext cx="2493964" cy="434769"/>
            <a:chOff x="431799" y="4254371"/>
            <a:chExt cx="2493964" cy="434769"/>
          </a:xfrm>
        </p:grpSpPr>
        <p:cxnSp>
          <p:nvCxnSpPr>
            <p:cNvPr id="15" name="Straight Connector 14"/>
            <p:cNvCxnSpPr/>
            <p:nvPr/>
          </p:nvCxnSpPr>
          <p:spPr bwMode="gray">
            <a:xfrm>
              <a:off x="431799" y="4689140"/>
              <a:ext cx="2487613" cy="0"/>
            </a:xfrm>
            <a:prstGeom prst="line">
              <a:avLst/>
            </a:prstGeom>
            <a:ln w="9525">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extfeld 1"/>
            <p:cNvSpPr txBox="1"/>
            <p:nvPr/>
          </p:nvSpPr>
          <p:spPr bwMode="gray">
            <a:xfrm>
              <a:off x="441176" y="4254371"/>
              <a:ext cx="2484587" cy="434769"/>
            </a:xfrm>
            <a:prstGeom prst="rect">
              <a:avLst/>
            </a:prstGeom>
          </p:spPr>
          <p:txBody>
            <a:bodyPr wrap="square" lIns="0" tIns="36000" rIns="0" bIns="36000" rtlCol="0" anchor="b"/>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300"/>
                </a:spcBef>
                <a:spcAft>
                  <a:spcPts val="300"/>
                </a:spcAft>
                <a:buClr>
                  <a:schemeClr val="tx1"/>
                </a:buClr>
              </a:pPr>
              <a:r>
                <a:rPr lang="en-US" sz="1400"/>
                <a:t>Details here …</a:t>
              </a:r>
            </a:p>
          </p:txBody>
        </p:sp>
      </p:grpSp>
      <p:cxnSp>
        <p:nvCxnSpPr>
          <p:cNvPr id="17" name="Straight Connector 16"/>
          <p:cNvCxnSpPr/>
          <p:nvPr/>
        </p:nvCxnSpPr>
        <p:spPr bwMode="gray">
          <a:xfrm>
            <a:off x="6153150" y="3394155"/>
            <a:ext cx="2487613"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bwMode="gray">
          <a:xfrm>
            <a:off x="431799" y="3589755"/>
            <a:ext cx="2493964" cy="434769"/>
            <a:chOff x="431799" y="4254371"/>
            <a:chExt cx="2493964" cy="434769"/>
          </a:xfrm>
        </p:grpSpPr>
        <p:cxnSp>
          <p:nvCxnSpPr>
            <p:cNvPr id="19" name="Straight Connector 18"/>
            <p:cNvCxnSpPr/>
            <p:nvPr/>
          </p:nvCxnSpPr>
          <p:spPr bwMode="gray">
            <a:xfrm>
              <a:off x="431799" y="4689140"/>
              <a:ext cx="2487613" cy="0"/>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extfeld 1"/>
            <p:cNvSpPr txBox="1"/>
            <p:nvPr/>
          </p:nvSpPr>
          <p:spPr bwMode="gray">
            <a:xfrm>
              <a:off x="441176" y="4254371"/>
              <a:ext cx="2484587" cy="434769"/>
            </a:xfrm>
            <a:prstGeom prst="rect">
              <a:avLst/>
            </a:prstGeom>
          </p:spPr>
          <p:txBody>
            <a:bodyPr wrap="square" lIns="0" tIns="36000" rIns="0" bIns="36000" rtlCol="0" anchor="b"/>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spcBef>
                  <a:spcPts val="300"/>
                </a:spcBef>
                <a:spcAft>
                  <a:spcPts val="300"/>
                </a:spcAft>
                <a:buClr>
                  <a:schemeClr val="tx1"/>
                </a:buClr>
              </a:pPr>
              <a:r>
                <a:rPr lang="en-US" sz="1400"/>
                <a:t>Details here …</a:t>
              </a:r>
            </a:p>
          </p:txBody>
        </p:sp>
      </p:grpSp>
      <p:cxnSp>
        <p:nvCxnSpPr>
          <p:cNvPr id="21" name="Straight Connector 20"/>
          <p:cNvCxnSpPr/>
          <p:nvPr/>
        </p:nvCxnSpPr>
        <p:spPr bwMode="gray">
          <a:xfrm>
            <a:off x="431799" y="3541676"/>
            <a:ext cx="2487613" cy="0"/>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22" name="Textfeld 1"/>
          <p:cNvSpPr txBox="1"/>
          <p:nvPr/>
        </p:nvSpPr>
        <p:spPr bwMode="gray">
          <a:xfrm>
            <a:off x="441176" y="3106907"/>
            <a:ext cx="2484587" cy="434769"/>
          </a:xfrm>
          <a:prstGeom prst="rect">
            <a:avLst/>
          </a:prstGeom>
        </p:spPr>
        <p:txBody>
          <a:bodyPr wrap="square" lIns="0" tIns="36000" rIns="0" bIns="36000" rtlCol="0" anchor="b"/>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buClr>
                <a:srgbClr val="43729E"/>
              </a:buClr>
              <a:defRPr/>
            </a:pPr>
            <a:r>
              <a:rPr lang="es-ES" sz="1400" kern="0" err="1">
                <a:solidFill>
                  <a:prstClr val="black"/>
                </a:solidFill>
              </a:rPr>
              <a:t>Details</a:t>
            </a:r>
            <a:r>
              <a:rPr lang="es-ES" sz="1400" kern="0">
                <a:solidFill>
                  <a:prstClr val="black"/>
                </a:solidFill>
              </a:rPr>
              <a:t> </a:t>
            </a:r>
            <a:r>
              <a:rPr lang="es-ES" sz="1400" kern="0" err="1">
                <a:solidFill>
                  <a:prstClr val="black"/>
                </a:solidFill>
              </a:rPr>
              <a:t>here</a:t>
            </a:r>
            <a:r>
              <a:rPr lang="es-ES" sz="1400" kern="0">
                <a:solidFill>
                  <a:prstClr val="black"/>
                </a:solidFill>
              </a:rPr>
              <a:t> …</a:t>
            </a:r>
          </a:p>
        </p:txBody>
      </p:sp>
      <p:sp>
        <p:nvSpPr>
          <p:cNvPr id="23" name="TextBox 22"/>
          <p:cNvSpPr txBox="1"/>
          <p:nvPr/>
        </p:nvSpPr>
        <p:spPr bwMode="gray">
          <a:xfrm>
            <a:off x="419088" y="1511735"/>
            <a:ext cx="2556284" cy="246221"/>
          </a:xfrm>
          <a:prstGeom prst="rect">
            <a:avLst/>
          </a:prstGeom>
          <a:noFill/>
        </p:spPr>
        <p:txBody>
          <a:bodyPr wrap="square" lIns="0" tIns="0" rIns="0" bIns="0" rtlCol="0">
            <a:spAutoFit/>
          </a:bodyPr>
          <a:lstStyle/>
          <a:p>
            <a:pPr defTabSz="767641"/>
            <a:r>
              <a:rPr lang="de-DE" sz="1600" b="1">
                <a:solidFill>
                  <a:prstClr val="black"/>
                </a:solidFill>
              </a:rPr>
              <a:t>Details </a:t>
            </a:r>
            <a:r>
              <a:rPr lang="de-DE" sz="1600" b="1" err="1">
                <a:solidFill>
                  <a:prstClr val="black"/>
                </a:solidFill>
              </a:rPr>
              <a:t>here</a:t>
            </a:r>
            <a:r>
              <a:rPr lang="de-DE" sz="1600" b="1">
                <a:solidFill>
                  <a:prstClr val="black"/>
                </a:solidFill>
              </a:rPr>
              <a:t> …</a:t>
            </a:r>
          </a:p>
        </p:txBody>
      </p:sp>
    </p:spTree>
    <p:extLst>
      <p:ext uri="{BB962C8B-B14F-4D97-AF65-F5344CB8AC3E}">
        <p14:creationId xmlns:p14="http://schemas.microsoft.com/office/powerpoint/2010/main" val="1198085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1800" y="512763"/>
            <a:ext cx="6696484" cy="726591"/>
          </a:xfrm>
        </p:spPr>
        <p:txBody>
          <a:bodyPr/>
          <a:lstStyle/>
          <a:p>
            <a:r>
              <a:rPr lang="en-US"/>
              <a:t>Table</a:t>
            </a:r>
            <a:br>
              <a:rPr lang="en-US"/>
            </a:br>
            <a:r>
              <a:rPr lang="en-US"/>
              <a:t>- eight columns</a:t>
            </a:r>
            <a:endParaRPr lang="de-DE"/>
          </a:p>
        </p:txBody>
      </p:sp>
      <p:sp>
        <p:nvSpPr>
          <p:cNvPr id="7" name="Date Placeholder 6"/>
          <p:cNvSpPr>
            <a:spLocks noGrp="1"/>
          </p:cNvSpPr>
          <p:nvPr>
            <p:ph type="dt" sz="half" idx="15"/>
          </p:nvPr>
        </p:nvSpPr>
        <p:spPr bwMode="gray"/>
        <p:txBody>
          <a:bodyPr/>
          <a:lstStyle/>
          <a:p>
            <a:pPr algn="r"/>
            <a:fld id="{D2B35FD1-16AC-42F5-9595-15A2AEE5D801}" type="datetime4">
              <a:rPr lang="en-US" smtClean="0">
                <a:solidFill>
                  <a:prstClr val="black">
                    <a:tint val="75000"/>
                  </a:prstClr>
                </a:solidFill>
              </a:rPr>
              <a:t>February 24, 2021</a:t>
            </a:fld>
            <a:r>
              <a:rPr lang="de-DE">
                <a:solidFill>
                  <a:prstClr val="black">
                    <a:tint val="75000"/>
                  </a:prstClr>
                </a:solidFill>
              </a:rPr>
              <a:t>  </a:t>
            </a:r>
          </a:p>
        </p:txBody>
      </p:sp>
      <p:sp>
        <p:nvSpPr>
          <p:cNvPr id="10" name="Footer Placeholder 9"/>
          <p:cNvSpPr>
            <a:spLocks noGrp="1"/>
          </p:cNvSpPr>
          <p:nvPr>
            <p:ph type="ftr" sz="quarter" idx="16"/>
          </p:nvPr>
        </p:nvSpPr>
        <p:spPr bwMode="gray"/>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11" name="Slide Number Placeholder 10"/>
          <p:cNvSpPr>
            <a:spLocks noGrp="1"/>
          </p:cNvSpPr>
          <p:nvPr>
            <p:ph type="sldNum" sz="quarter" idx="17"/>
          </p:nvPr>
        </p:nvSpPr>
        <p:spPr bwMode="gray"/>
        <p:txBody>
          <a:bodyPr/>
          <a:lstStyle/>
          <a:p>
            <a:fld id="{8D8DDEA4-1D91-494B-B76F-22F3D7C841E7}" type="slidenum">
              <a:rPr lang="de-DE" smtClean="0">
                <a:solidFill>
                  <a:srgbClr val="5186AA"/>
                </a:solidFill>
              </a:rPr>
              <a:pPr/>
              <a:t>37</a:t>
            </a:fld>
            <a:endParaRPr lang="de-DE">
              <a:solidFill>
                <a:srgbClr val="5186AA"/>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2942771916"/>
              </p:ext>
            </p:extLst>
          </p:nvPr>
        </p:nvGraphicFramePr>
        <p:xfrm>
          <a:off x="54006" y="1304919"/>
          <a:ext cx="8802658" cy="4968880"/>
        </p:xfrm>
        <a:graphic>
          <a:graphicData uri="http://schemas.openxmlformats.org/drawingml/2006/table">
            <a:tbl>
              <a:tblPr firstRow="1" bandRow="1">
                <a:tableStyleId>{5C22544A-7EE6-4342-B048-85BDC9FD1C3A}</a:tableStyleId>
              </a:tblPr>
              <a:tblGrid>
                <a:gridCol w="377534">
                  <a:extLst>
                    <a:ext uri="{9D8B030D-6E8A-4147-A177-3AD203B41FA5}">
                      <a16:colId xmlns:a16="http://schemas.microsoft.com/office/drawing/2014/main" val="20000"/>
                    </a:ext>
                  </a:extLst>
                </a:gridCol>
                <a:gridCol w="1248367">
                  <a:extLst>
                    <a:ext uri="{9D8B030D-6E8A-4147-A177-3AD203B41FA5}">
                      <a16:colId xmlns:a16="http://schemas.microsoft.com/office/drawing/2014/main" val="20001"/>
                    </a:ext>
                  </a:extLst>
                </a:gridCol>
                <a:gridCol w="1025251">
                  <a:extLst>
                    <a:ext uri="{9D8B030D-6E8A-4147-A177-3AD203B41FA5}">
                      <a16:colId xmlns:a16="http://schemas.microsoft.com/office/drawing/2014/main" val="20002"/>
                    </a:ext>
                  </a:extLst>
                </a:gridCol>
                <a:gridCol w="1025251">
                  <a:extLst>
                    <a:ext uri="{9D8B030D-6E8A-4147-A177-3AD203B41FA5}">
                      <a16:colId xmlns:a16="http://schemas.microsoft.com/office/drawing/2014/main" val="20003"/>
                    </a:ext>
                  </a:extLst>
                </a:gridCol>
                <a:gridCol w="1025251">
                  <a:extLst>
                    <a:ext uri="{9D8B030D-6E8A-4147-A177-3AD203B41FA5}">
                      <a16:colId xmlns:a16="http://schemas.microsoft.com/office/drawing/2014/main" val="20004"/>
                    </a:ext>
                  </a:extLst>
                </a:gridCol>
                <a:gridCol w="1025251">
                  <a:extLst>
                    <a:ext uri="{9D8B030D-6E8A-4147-A177-3AD203B41FA5}">
                      <a16:colId xmlns:a16="http://schemas.microsoft.com/office/drawing/2014/main" val="20005"/>
                    </a:ext>
                  </a:extLst>
                </a:gridCol>
                <a:gridCol w="1025251">
                  <a:extLst>
                    <a:ext uri="{9D8B030D-6E8A-4147-A177-3AD203B41FA5}">
                      <a16:colId xmlns:a16="http://schemas.microsoft.com/office/drawing/2014/main" val="20006"/>
                    </a:ext>
                  </a:extLst>
                </a:gridCol>
                <a:gridCol w="1025251">
                  <a:extLst>
                    <a:ext uri="{9D8B030D-6E8A-4147-A177-3AD203B41FA5}">
                      <a16:colId xmlns:a16="http://schemas.microsoft.com/office/drawing/2014/main" val="20007"/>
                    </a:ext>
                  </a:extLst>
                </a:gridCol>
                <a:gridCol w="1025251">
                  <a:extLst>
                    <a:ext uri="{9D8B030D-6E8A-4147-A177-3AD203B41FA5}">
                      <a16:colId xmlns:a16="http://schemas.microsoft.com/office/drawing/2014/main" val="20008"/>
                    </a:ext>
                  </a:extLst>
                </a:gridCol>
              </a:tblGrid>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381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cap="none" spc="30" baseline="0" noProof="0">
                          <a:solidFill>
                            <a:schemeClr val="bg1"/>
                          </a:solidFill>
                          <a:latin typeface="+mj-lt"/>
                        </a:rPr>
                        <a:t>TOPIC 1</a:t>
                      </a:r>
                    </a:p>
                  </a:txBody>
                  <a:tcPr marL="0" marR="72000" marT="72000" marB="72000">
                    <a:lnL w="12700" cmpd="sng">
                      <a:noFill/>
                    </a:lnL>
                    <a:lnR w="9525" cap="flat" cmpd="sng" algn="ctr">
                      <a:solidFill>
                        <a:schemeClr val="tx2"/>
                      </a:solidFill>
                      <a:prstDash val="sysDot"/>
                      <a:round/>
                      <a:headEnd type="none" w="med" len="med"/>
                      <a:tailEnd type="none" w="med" len="med"/>
                    </a:lnR>
                    <a:lnT w="381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9525" cap="flat" cmpd="sng" algn="ctr">
                      <a:solidFill>
                        <a:schemeClr val="tx2"/>
                      </a:solidFill>
                      <a:prstDash val="sysDot"/>
                      <a:round/>
                      <a:headEnd type="none" w="med" len="med"/>
                      <a:tailEnd type="none" w="med" len="med"/>
                    </a:lnL>
                    <a:lnR w="12700" cmpd="sng">
                      <a:noFill/>
                    </a:lnR>
                    <a:lnT w="381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381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381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381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12700" cmpd="sng">
                      <a:noFill/>
                    </a:lnL>
                    <a:lnR w="12700" cmpd="sng">
                      <a:noFill/>
                    </a:lnR>
                    <a:lnT w="381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381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38100" cmpd="sng">
                      <a:noFill/>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cap="none" spc="30" baseline="0" noProof="0">
                          <a:solidFill>
                            <a:schemeClr val="bg1"/>
                          </a:solidFill>
                          <a:latin typeface="+mj-lt"/>
                        </a:rPr>
                        <a:t>TOPIC 2</a:t>
                      </a:r>
                    </a:p>
                  </a:txBody>
                  <a:tcPr marL="0" marR="72000" marT="72000" marB="72000">
                    <a:lnL w="12700" cmpd="sng">
                      <a:noFill/>
                    </a:lnL>
                    <a:lnR w="9525" cap="flat" cmpd="sng" algn="ctr">
                      <a:solidFill>
                        <a:schemeClr val="tx2"/>
                      </a:solidFill>
                      <a:prstDash val="sysDot"/>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cap="none" spc="30" baseline="0" noProof="0">
                          <a:solidFill>
                            <a:schemeClr val="bg1"/>
                          </a:solidFill>
                          <a:latin typeface="+mj-lt"/>
                        </a:rPr>
                        <a:t>TOPIC 3</a:t>
                      </a:r>
                    </a:p>
                  </a:txBody>
                  <a:tcPr marL="0" marR="72000" marT="72000" marB="72000" horzOverflow="overflow">
                    <a:lnL w="12700" cmpd="sng">
                      <a:noFill/>
                    </a:lnL>
                    <a:lnR w="9525" cap="flat" cmpd="sng" algn="ctr">
                      <a:solidFill>
                        <a:schemeClr val="tx2"/>
                      </a:solidFill>
                      <a:prstDash val="sysDot"/>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cap="none" spc="30" baseline="0" noProof="0">
                          <a:solidFill>
                            <a:schemeClr val="bg1"/>
                          </a:solidFill>
                          <a:latin typeface="+mj-lt"/>
                        </a:rPr>
                        <a:t>TOPIC 4</a:t>
                      </a:r>
                    </a:p>
                  </a:txBody>
                  <a:tcPr marL="0" marR="72000" marT="72000" marB="72000" horzOverflow="overflow">
                    <a:lnL w="12700" cmpd="sng">
                      <a:noFill/>
                    </a:lnL>
                    <a:lnR w="9525" cap="flat" cmpd="sng" algn="ctr">
                      <a:solidFill>
                        <a:schemeClr val="tx2"/>
                      </a:solidFill>
                      <a:prstDash val="sysDot"/>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cap="none" spc="30" baseline="0" noProof="0">
                          <a:solidFill>
                            <a:schemeClr val="bg1"/>
                          </a:solidFill>
                          <a:latin typeface="+mj-lt"/>
                        </a:rPr>
                        <a:t>TOPIC 5</a:t>
                      </a:r>
                    </a:p>
                  </a:txBody>
                  <a:tcPr marL="0" marR="72000" marT="72000" marB="72000">
                    <a:lnL w="12700" cmpd="sng">
                      <a:noFill/>
                    </a:lnL>
                    <a:lnR w="9525" cap="flat" cmpd="sng" algn="ctr">
                      <a:solidFill>
                        <a:schemeClr val="tx2"/>
                      </a:solidFill>
                      <a:prstDash val="sysDot"/>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cap="none" spc="30" baseline="0" noProof="0">
                          <a:solidFill>
                            <a:schemeClr val="bg1"/>
                          </a:solidFill>
                          <a:latin typeface="+mj-lt"/>
                        </a:rPr>
                        <a:t>TOPIC 6</a:t>
                      </a:r>
                    </a:p>
                  </a:txBody>
                  <a:tcPr marL="0" marR="72000" marT="72000" marB="72000">
                    <a:lnL w="12700" cmpd="sng">
                      <a:noFill/>
                    </a:lnL>
                    <a:lnR w="9525" cap="flat" cmpd="sng" algn="ctr">
                      <a:solidFill>
                        <a:schemeClr val="tx2"/>
                      </a:solidFill>
                      <a:prstDash val="sysDot"/>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cap="none" spc="30" baseline="0" noProof="0">
                          <a:solidFill>
                            <a:schemeClr val="bg1"/>
                          </a:solidFill>
                          <a:latin typeface="+mj-lt"/>
                        </a:rPr>
                        <a:t>TOPIC 7</a:t>
                      </a:r>
                    </a:p>
                  </a:txBody>
                  <a:tcPr marL="0" marR="72000" marT="72000" marB="72000" horzOverflow="overflow">
                    <a:lnL w="12700" cmpd="sng">
                      <a:noFill/>
                    </a:lnL>
                    <a:lnR w="9525" cap="flat" cmpd="sng" algn="ctr">
                      <a:solidFill>
                        <a:schemeClr val="tx2"/>
                      </a:solidFill>
                      <a:prstDash val="sysDot"/>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cap="none" spc="30" baseline="0" noProof="0">
                          <a:solidFill>
                            <a:schemeClr val="bg1"/>
                          </a:solidFill>
                          <a:latin typeface="+mj-lt"/>
                        </a:rPr>
                        <a:t>TOPIC 8</a:t>
                      </a:r>
                    </a:p>
                  </a:txBody>
                  <a:tcPr marL="0" marR="72000" marT="72000" marB="72000" horzOverflow="overflow">
                    <a:lnL w="12700" cmpd="sng">
                      <a:noFill/>
                    </a:lnL>
                    <a:lnR w="9525" cap="flat" cmpd="sng" algn="ctr">
                      <a:solidFill>
                        <a:schemeClr val="tx2"/>
                      </a:solidFill>
                      <a:prstDash val="sysDot"/>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cap="none" spc="30" baseline="0" noProof="0">
                          <a:solidFill>
                            <a:schemeClr val="bg1"/>
                          </a:solidFill>
                          <a:latin typeface="+mj-lt"/>
                        </a:rPr>
                        <a:t>TOPIC 9</a:t>
                      </a:r>
                    </a:p>
                  </a:txBody>
                  <a:tcPr marL="0" marR="72000" marT="72000" marB="72000">
                    <a:lnL w="12700" cmpd="sng">
                      <a:noFill/>
                    </a:lnL>
                    <a:lnR w="9525" cap="flat" cmpd="sng" algn="ctr">
                      <a:solidFill>
                        <a:schemeClr val="tx2"/>
                      </a:solidFill>
                      <a:prstDash val="sysDot"/>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cap="none" spc="30" baseline="0" noProof="0">
                          <a:solidFill>
                            <a:schemeClr val="bg1"/>
                          </a:solidFill>
                          <a:latin typeface="+mj-lt"/>
                        </a:rPr>
                        <a:t>TOPIC 10</a:t>
                      </a:r>
                    </a:p>
                  </a:txBody>
                  <a:tcPr marL="0" marR="72000" marT="72000" marB="72000">
                    <a:lnL w="12700" cmpd="sng">
                      <a:noFill/>
                    </a:lnL>
                    <a:lnR w="9525" cap="flat" cmpd="sng" algn="ctr">
                      <a:solidFill>
                        <a:schemeClr val="tx2"/>
                      </a:solidFill>
                      <a:prstDash val="sysDot"/>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93954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1800" y="512763"/>
            <a:ext cx="6696484" cy="726591"/>
          </a:xfrm>
        </p:spPr>
        <p:txBody>
          <a:bodyPr/>
          <a:lstStyle/>
          <a:p>
            <a:r>
              <a:rPr lang="en-US"/>
              <a:t>Table</a:t>
            </a:r>
            <a:br>
              <a:rPr lang="en-US"/>
            </a:br>
            <a:r>
              <a:rPr lang="en-US"/>
              <a:t>- eight columns</a:t>
            </a:r>
            <a:endParaRPr lang="de-DE"/>
          </a:p>
        </p:txBody>
      </p:sp>
      <p:sp>
        <p:nvSpPr>
          <p:cNvPr id="7" name="Date Placeholder 6"/>
          <p:cNvSpPr>
            <a:spLocks noGrp="1"/>
          </p:cNvSpPr>
          <p:nvPr>
            <p:ph type="dt" sz="half" idx="15"/>
          </p:nvPr>
        </p:nvSpPr>
        <p:spPr bwMode="gray"/>
        <p:txBody>
          <a:bodyPr/>
          <a:lstStyle/>
          <a:p>
            <a:pPr algn="r"/>
            <a:fld id="{30B8E1FE-6F97-48D2-AF77-D12050F96718}" type="datetime4">
              <a:rPr lang="en-US" smtClean="0">
                <a:solidFill>
                  <a:prstClr val="black">
                    <a:tint val="75000"/>
                  </a:prstClr>
                </a:solidFill>
              </a:rPr>
              <a:t>February 24, 2021</a:t>
            </a:fld>
            <a:r>
              <a:rPr lang="de-DE">
                <a:solidFill>
                  <a:prstClr val="black">
                    <a:tint val="75000"/>
                  </a:prstClr>
                </a:solidFill>
              </a:rPr>
              <a:t>  </a:t>
            </a:r>
          </a:p>
        </p:txBody>
      </p:sp>
      <p:sp>
        <p:nvSpPr>
          <p:cNvPr id="10" name="Footer Placeholder 9"/>
          <p:cNvSpPr>
            <a:spLocks noGrp="1"/>
          </p:cNvSpPr>
          <p:nvPr>
            <p:ph type="ftr" sz="quarter" idx="16"/>
          </p:nvPr>
        </p:nvSpPr>
        <p:spPr bwMode="gray"/>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11" name="Slide Number Placeholder 10"/>
          <p:cNvSpPr>
            <a:spLocks noGrp="1"/>
          </p:cNvSpPr>
          <p:nvPr>
            <p:ph type="sldNum" sz="quarter" idx="17"/>
          </p:nvPr>
        </p:nvSpPr>
        <p:spPr bwMode="gray"/>
        <p:txBody>
          <a:bodyPr/>
          <a:lstStyle/>
          <a:p>
            <a:fld id="{8D8DDEA4-1D91-494B-B76F-22F3D7C841E7}" type="slidenum">
              <a:rPr lang="de-DE" smtClean="0">
                <a:solidFill>
                  <a:srgbClr val="5186AA"/>
                </a:solidFill>
              </a:rPr>
              <a:pPr/>
              <a:t>38</a:t>
            </a:fld>
            <a:endParaRPr lang="de-DE">
              <a:solidFill>
                <a:srgbClr val="5186AA"/>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1760429776"/>
              </p:ext>
            </p:extLst>
          </p:nvPr>
        </p:nvGraphicFramePr>
        <p:xfrm>
          <a:off x="54006" y="1304919"/>
          <a:ext cx="8802658" cy="4968880"/>
        </p:xfrm>
        <a:graphic>
          <a:graphicData uri="http://schemas.openxmlformats.org/drawingml/2006/table">
            <a:tbl>
              <a:tblPr firstRow="1" bandRow="1">
                <a:tableStyleId>{5C22544A-7EE6-4342-B048-85BDC9FD1C3A}</a:tableStyleId>
              </a:tblPr>
              <a:tblGrid>
                <a:gridCol w="377534">
                  <a:extLst>
                    <a:ext uri="{9D8B030D-6E8A-4147-A177-3AD203B41FA5}">
                      <a16:colId xmlns:a16="http://schemas.microsoft.com/office/drawing/2014/main" val="20000"/>
                    </a:ext>
                  </a:extLst>
                </a:gridCol>
                <a:gridCol w="1248367">
                  <a:extLst>
                    <a:ext uri="{9D8B030D-6E8A-4147-A177-3AD203B41FA5}">
                      <a16:colId xmlns:a16="http://schemas.microsoft.com/office/drawing/2014/main" val="20001"/>
                    </a:ext>
                  </a:extLst>
                </a:gridCol>
                <a:gridCol w="1025251">
                  <a:extLst>
                    <a:ext uri="{9D8B030D-6E8A-4147-A177-3AD203B41FA5}">
                      <a16:colId xmlns:a16="http://schemas.microsoft.com/office/drawing/2014/main" val="20002"/>
                    </a:ext>
                  </a:extLst>
                </a:gridCol>
                <a:gridCol w="1025251">
                  <a:extLst>
                    <a:ext uri="{9D8B030D-6E8A-4147-A177-3AD203B41FA5}">
                      <a16:colId xmlns:a16="http://schemas.microsoft.com/office/drawing/2014/main" val="20003"/>
                    </a:ext>
                  </a:extLst>
                </a:gridCol>
                <a:gridCol w="1025251">
                  <a:extLst>
                    <a:ext uri="{9D8B030D-6E8A-4147-A177-3AD203B41FA5}">
                      <a16:colId xmlns:a16="http://schemas.microsoft.com/office/drawing/2014/main" val="20004"/>
                    </a:ext>
                  </a:extLst>
                </a:gridCol>
                <a:gridCol w="1025251">
                  <a:extLst>
                    <a:ext uri="{9D8B030D-6E8A-4147-A177-3AD203B41FA5}">
                      <a16:colId xmlns:a16="http://schemas.microsoft.com/office/drawing/2014/main" val="20005"/>
                    </a:ext>
                  </a:extLst>
                </a:gridCol>
                <a:gridCol w="1025251">
                  <a:extLst>
                    <a:ext uri="{9D8B030D-6E8A-4147-A177-3AD203B41FA5}">
                      <a16:colId xmlns:a16="http://schemas.microsoft.com/office/drawing/2014/main" val="20006"/>
                    </a:ext>
                  </a:extLst>
                </a:gridCol>
                <a:gridCol w="1025251">
                  <a:extLst>
                    <a:ext uri="{9D8B030D-6E8A-4147-A177-3AD203B41FA5}">
                      <a16:colId xmlns:a16="http://schemas.microsoft.com/office/drawing/2014/main" val="20007"/>
                    </a:ext>
                  </a:extLst>
                </a:gridCol>
                <a:gridCol w="1025251">
                  <a:extLst>
                    <a:ext uri="{9D8B030D-6E8A-4147-A177-3AD203B41FA5}">
                      <a16:colId xmlns:a16="http://schemas.microsoft.com/office/drawing/2014/main" val="20008"/>
                    </a:ext>
                  </a:extLst>
                </a:gridCol>
              </a:tblGrid>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endParaRPr lang="en-US" sz="1200" b="1" cap="none" spc="30" baseline="0" noProof="0">
                        <a:solidFill>
                          <a:schemeClr val="bg1"/>
                        </a:solidFill>
                        <a:latin typeface="+mj-lt"/>
                      </a:endParaRPr>
                    </a:p>
                  </a:txBody>
                  <a:tcPr marL="0" marR="72000" marT="72000" marB="72000">
                    <a:lnL w="12700" cmpd="sng">
                      <a:noFill/>
                    </a:lnL>
                    <a:lnR w="9525" cap="flat" cmpd="sng" algn="ctr">
                      <a:solidFill>
                        <a:schemeClr val="tx2"/>
                      </a:solidFill>
                      <a:prstDash val="sysDot"/>
                      <a:round/>
                      <a:headEnd type="none" w="med" len="med"/>
                      <a:tailEnd type="none" w="med" len="med"/>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endParaRPr lang="en-US" sz="1200" b="0" spc="30" baseline="0" noProof="0">
                        <a:solidFill>
                          <a:schemeClr val="tx1"/>
                        </a:solidFill>
                      </a:endParaRPr>
                    </a:p>
                  </a:txBody>
                  <a:tcPr marL="72000" marR="72000" marT="72000" marB="72000">
                    <a:lnL w="9525" cap="flat" cmpd="sng" algn="ctr">
                      <a:solidFill>
                        <a:schemeClr val="tx2"/>
                      </a:solidFill>
                      <a:prstDash val="sysDot"/>
                      <a:round/>
                      <a:headEnd type="none" w="med" len="med"/>
                      <a:tailEnd type="none" w="med" len="med"/>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200" b="0" spc="30" baseline="0" noProof="0">
                        <a:solidFill>
                          <a:schemeClr val="tx1"/>
                        </a:solidFill>
                      </a:endParaRPr>
                    </a:p>
                  </a:txBody>
                  <a:tcPr marL="72000" marR="72000" marT="72000" marB="72000" horzOverflow="overflow">
                    <a:lnL w="12700" cmpd="sng">
                      <a:noFill/>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200" b="0" spc="30" baseline="0" noProof="0">
                        <a:solidFill>
                          <a:schemeClr val="tx1"/>
                        </a:solidFill>
                      </a:endParaRPr>
                    </a:p>
                  </a:txBody>
                  <a:tcPr marL="72000" marR="72000" marT="72000" marB="72000" horzOverflow="overflow">
                    <a:lnL w="12700" cmpd="sng">
                      <a:noFill/>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200" b="0" spc="30" baseline="0" noProof="0">
                        <a:solidFill>
                          <a:schemeClr val="tx1"/>
                        </a:solidFill>
                      </a:endParaRPr>
                    </a:p>
                  </a:txBody>
                  <a:tcPr marL="72000" marR="72000" marT="72000" marB="72000" horzOverflow="overflow">
                    <a:lnL w="12700" cmpd="sng">
                      <a:noFill/>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200" b="0" spc="30" baseline="0" noProof="0">
                        <a:solidFill>
                          <a:schemeClr val="tx1"/>
                        </a:solidFill>
                      </a:endParaRPr>
                    </a:p>
                  </a:txBody>
                  <a:tcPr marL="72000" marR="72000" marT="72000" marB="72000">
                    <a:lnL w="12700" cmpd="sng">
                      <a:noFill/>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200" b="0" spc="30" baseline="0" noProof="0">
                        <a:solidFill>
                          <a:schemeClr val="tx1"/>
                        </a:solidFill>
                      </a:endParaRPr>
                    </a:p>
                  </a:txBody>
                  <a:tcPr marL="72000" marR="72000" marT="72000" marB="72000" horzOverflow="overflow">
                    <a:lnL w="12700" cmpd="sng">
                      <a:noFill/>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1200" b="0" spc="30" baseline="0" noProof="0">
                        <a:solidFill>
                          <a:schemeClr val="tx1"/>
                        </a:solidFill>
                      </a:endParaRPr>
                    </a:p>
                  </a:txBody>
                  <a:tcPr marL="72000" marR="72000" marT="72000" marB="72000" horzOverflow="overflow">
                    <a:lnL w="12700" cmpd="sng">
                      <a:noFill/>
                    </a:lnL>
                    <a:lnR w="12700" cmpd="sng">
                      <a:noFill/>
                    </a:lnR>
                    <a:lnT w="38100" cmpd="sng">
                      <a:noFill/>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l"/>
                      <a:r>
                        <a:rPr lang="en-US" sz="1200" b="1" cap="none" spc="30" baseline="0" noProof="0">
                          <a:solidFill>
                            <a:schemeClr val="bg1"/>
                          </a:solidFill>
                          <a:latin typeface="+mj-lt"/>
                        </a:rPr>
                        <a:t>TOPIC 1</a:t>
                      </a:r>
                    </a:p>
                  </a:txBody>
                  <a:tcPr marL="0" marR="72000" marT="72000" marB="72000">
                    <a:lnL w="12700" cmpd="sng">
                      <a:noFill/>
                    </a:lnL>
                    <a:lnR w="9525" cap="flat" cmpd="sng" algn="ctr">
                      <a:noFill/>
                      <a:prstDash val="sysDot"/>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l"/>
                      <a:r>
                        <a:rPr lang="en-US" sz="1200" b="1" cap="none" spc="30" baseline="0" noProof="0">
                          <a:solidFill>
                            <a:schemeClr val="bg1"/>
                          </a:solidFill>
                          <a:latin typeface="+mj-lt"/>
                        </a:rPr>
                        <a:t>TOPIC 2</a:t>
                      </a:r>
                    </a:p>
                  </a:txBody>
                  <a:tcPr marL="72000" marR="72000" marT="72000" marB="72000" horzOverflow="overflow">
                    <a:lnL w="9525" cap="flat" cmpd="sng" algn="ctr">
                      <a:noFill/>
                      <a:prstDash val="sysDot"/>
                      <a:round/>
                      <a:headEnd type="none" w="med" len="med"/>
                      <a:tailEnd type="none" w="med" len="med"/>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l"/>
                      <a:r>
                        <a:rPr lang="en-US" sz="1200" b="1" cap="none" spc="30" baseline="0" noProof="0">
                          <a:solidFill>
                            <a:schemeClr val="bg1"/>
                          </a:solidFill>
                          <a:latin typeface="+mj-lt"/>
                        </a:rPr>
                        <a:t>TOPIC 3</a:t>
                      </a:r>
                    </a:p>
                  </a:txBody>
                  <a:tcPr marL="72000" marR="72000" marT="72000" marB="72000" horzOverflow="overflow">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l"/>
                      <a:r>
                        <a:rPr lang="en-US" sz="1200" b="1" cap="none" spc="30" baseline="0" noProof="0">
                          <a:solidFill>
                            <a:schemeClr val="bg1"/>
                          </a:solidFill>
                          <a:latin typeface="+mj-lt"/>
                        </a:rPr>
                        <a:t>TOPIC 4</a:t>
                      </a:r>
                    </a:p>
                  </a:txBody>
                  <a:tcPr marL="72000" marR="72000" marT="72000" marB="72000" horzOverflow="overflow">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l"/>
                      <a:r>
                        <a:rPr lang="en-US" sz="1200" b="1" cap="none" spc="30" baseline="0" noProof="0">
                          <a:solidFill>
                            <a:schemeClr val="bg1"/>
                          </a:solidFill>
                          <a:latin typeface="+mj-lt"/>
                        </a:rPr>
                        <a:t>TOPIC 5</a:t>
                      </a:r>
                    </a:p>
                  </a:txBody>
                  <a:tcPr marL="72000" marR="72000" marT="72000" marB="72000" horzOverflow="overflow">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l"/>
                      <a:r>
                        <a:rPr lang="en-US" sz="1200" b="1" cap="none" spc="30" baseline="0" noProof="0">
                          <a:solidFill>
                            <a:schemeClr val="bg1"/>
                          </a:solidFill>
                          <a:latin typeface="+mj-lt"/>
                        </a:rPr>
                        <a:t>TOPIC 6</a:t>
                      </a:r>
                    </a:p>
                  </a:txBody>
                  <a:tcPr marL="72000" marR="72000" marT="72000" marB="72000" horzOverflow="overflow">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l"/>
                      <a:r>
                        <a:rPr lang="en-US" sz="1200" b="1" cap="none" spc="30" baseline="0" noProof="0">
                          <a:solidFill>
                            <a:schemeClr val="bg1"/>
                          </a:solidFill>
                          <a:latin typeface="+mj-lt"/>
                        </a:rPr>
                        <a:t>TOPIC 7</a:t>
                      </a:r>
                    </a:p>
                  </a:txBody>
                  <a:tcPr marL="72000" marR="72000" marT="72000" marB="72000" horzOverflow="overflow">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l"/>
                      <a:r>
                        <a:rPr lang="en-US" sz="1200" b="1" cap="none" spc="30" baseline="0" noProof="0">
                          <a:solidFill>
                            <a:schemeClr val="bg1"/>
                          </a:solidFill>
                          <a:latin typeface="+mj-lt"/>
                        </a:rPr>
                        <a:t>TOPIC 8</a:t>
                      </a:r>
                    </a:p>
                  </a:txBody>
                  <a:tcPr marL="72000" marR="72000" marT="72000" marB="72000" horzOverflow="overflow">
                    <a:lnL w="12700" cmpd="sng">
                      <a:noFill/>
                    </a:lnL>
                    <a:lnR w="12700" cmpd="sng">
                      <a:noFill/>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1"/>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spc="30" baseline="0">
                          <a:solidFill>
                            <a:schemeClr val="bg1"/>
                          </a:solidFill>
                        </a:rPr>
                        <a:t>Lorem ipsum</a:t>
                      </a:r>
                      <a:endParaRPr lang="en-US" sz="1200" b="1" spc="30" baseline="0" noProof="0">
                        <a:solidFill>
                          <a:schemeClr val="bg1"/>
                        </a:solidFill>
                      </a:endParaRPr>
                    </a:p>
                  </a:txBody>
                  <a:tcPr marL="0" marR="72000" marT="72000" marB="72000" horzOverflow="overflow">
                    <a:lnL w="12700" cmpd="sng">
                      <a:noFill/>
                    </a:lnL>
                    <a:lnR w="9525" cap="flat" cmpd="sng" algn="ctr">
                      <a:solidFill>
                        <a:schemeClr val="tx2"/>
                      </a:solidFill>
                      <a:prstDash val="sysDot"/>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solidFill>
                        <a:schemeClr val="tx2"/>
                      </a:solidFill>
                      <a:prstDash val="sysDot"/>
                      <a:round/>
                      <a:headEnd type="none" w="med" len="med"/>
                      <a:tailEnd type="none" w="med" len="med"/>
                    </a:lnL>
                    <a:lnR w="12700" cmpd="sng">
                      <a:noFill/>
                    </a:lnR>
                    <a:lnT w="12700" cap="flat" cmpd="sng" algn="ctr">
                      <a:no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ap="flat" cmpd="sng" algn="ctr">
                      <a:no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spc="30" baseline="0">
                          <a:solidFill>
                            <a:schemeClr val="bg1"/>
                          </a:solidFill>
                        </a:rPr>
                        <a:t>Lorem ipsum</a:t>
                      </a:r>
                      <a:endParaRPr lang="en-US" sz="1200" b="1" spc="30" baseline="0" noProof="0">
                        <a:solidFill>
                          <a:schemeClr val="bg1"/>
                        </a:solidFill>
                      </a:endParaRPr>
                    </a:p>
                  </a:txBody>
                  <a:tcPr marL="0" marR="72000" marT="72000" marB="72000" horzOverflow="overflow">
                    <a:lnL w="12700" cap="flat" cmpd="sng" algn="ctr">
                      <a:noFill/>
                      <a:prstDash val="solid"/>
                      <a:round/>
                      <a:headEnd type="none" w="med" len="med"/>
                      <a:tailEnd type="none" w="med" len="med"/>
                    </a:lnL>
                    <a:lnR w="9525" cap="flat" cmpd="sng" algn="ctr">
                      <a:solidFill>
                        <a:schemeClr val="tx2"/>
                      </a:solidFill>
                      <a:prstDash val="sysDot"/>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spc="30" baseline="0">
                          <a:solidFill>
                            <a:schemeClr val="bg1"/>
                          </a:solidFill>
                        </a:rPr>
                        <a:t>Lorem ipsum</a:t>
                      </a:r>
                      <a:endParaRPr lang="en-US" sz="1200" b="1" spc="30" baseline="0" noProof="0">
                        <a:solidFill>
                          <a:schemeClr val="bg1"/>
                        </a:solidFill>
                      </a:endParaRPr>
                    </a:p>
                  </a:txBody>
                  <a:tcPr marL="0" marR="72000" marT="72000" marB="72000">
                    <a:lnL w="12700" cmpd="sng">
                      <a:noFill/>
                    </a:lnL>
                    <a:lnR w="9525" cap="flat" cmpd="sng" algn="ctr">
                      <a:solidFill>
                        <a:schemeClr val="tx2"/>
                      </a:solidFill>
                      <a:prstDash val="sysDot"/>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spc="30" baseline="0">
                          <a:solidFill>
                            <a:schemeClr val="bg1"/>
                          </a:solidFill>
                        </a:rPr>
                        <a:t>Lorem ipsum</a:t>
                      </a:r>
                      <a:endParaRPr lang="en-US" sz="1200" b="1" spc="30" baseline="0" noProof="0">
                        <a:solidFill>
                          <a:schemeClr val="bg1"/>
                        </a:solidFill>
                      </a:endParaRPr>
                    </a:p>
                  </a:txBody>
                  <a:tcPr marL="0" marR="72000" marT="72000" marB="72000">
                    <a:lnL w="12700" cmpd="sng">
                      <a:noFill/>
                    </a:lnL>
                    <a:lnR w="9525" cap="flat" cmpd="sng" algn="ctr">
                      <a:solidFill>
                        <a:schemeClr val="tx2"/>
                      </a:solidFill>
                      <a:prstDash val="sysDot"/>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spc="30" baseline="0">
                          <a:solidFill>
                            <a:schemeClr val="bg1"/>
                          </a:solidFill>
                        </a:rPr>
                        <a:t>Lorem ipsum</a:t>
                      </a:r>
                      <a:endParaRPr lang="en-US" sz="1200" b="1" spc="30" baseline="0" noProof="0">
                        <a:solidFill>
                          <a:schemeClr val="bg1"/>
                        </a:solidFill>
                      </a:endParaRPr>
                    </a:p>
                  </a:txBody>
                  <a:tcPr marL="0" marR="72000" marT="72000" marB="72000" horzOverflow="overflow">
                    <a:lnL w="12700" cmpd="sng">
                      <a:noFill/>
                    </a:lnL>
                    <a:lnR w="9525" cap="flat" cmpd="sng" algn="ctr">
                      <a:solidFill>
                        <a:schemeClr val="tx2"/>
                      </a:solidFill>
                      <a:prstDash val="sysDot"/>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spc="30" baseline="0">
                          <a:solidFill>
                            <a:schemeClr val="bg1"/>
                          </a:solidFill>
                        </a:rPr>
                        <a:t>Lorem ipsum</a:t>
                      </a:r>
                      <a:endParaRPr lang="en-US" sz="1200" b="1" spc="30" baseline="0" noProof="0">
                        <a:solidFill>
                          <a:schemeClr val="bg1"/>
                        </a:solidFill>
                      </a:endParaRPr>
                    </a:p>
                  </a:txBody>
                  <a:tcPr marL="0" marR="72000" marT="72000" marB="72000" horzOverflow="overflow">
                    <a:lnL w="12700" cmpd="sng">
                      <a:noFill/>
                    </a:lnL>
                    <a:lnR w="9525" cap="flat" cmpd="sng" algn="ctr">
                      <a:solidFill>
                        <a:schemeClr val="tx2"/>
                      </a:solidFill>
                      <a:prstDash val="sysDot"/>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spc="30" baseline="0">
                          <a:solidFill>
                            <a:schemeClr val="bg1"/>
                          </a:solidFill>
                        </a:rPr>
                        <a:t>Lorem ipsum</a:t>
                      </a:r>
                      <a:endParaRPr lang="en-US" sz="1200" b="1" spc="30" baseline="0" noProof="0">
                        <a:solidFill>
                          <a:schemeClr val="bg1"/>
                        </a:solidFill>
                      </a:endParaRPr>
                    </a:p>
                  </a:txBody>
                  <a:tcPr marL="0" marR="72000" marT="72000" marB="72000">
                    <a:lnL w="12700" cmpd="sng">
                      <a:noFill/>
                    </a:lnL>
                    <a:lnR w="9525" cap="flat" cmpd="sng" algn="ctr">
                      <a:solidFill>
                        <a:schemeClr val="tx2"/>
                      </a:solidFill>
                      <a:prstDash val="sysDot"/>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r h="496888">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1270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spc="30" baseline="0">
                          <a:solidFill>
                            <a:schemeClr val="bg1"/>
                          </a:solidFill>
                        </a:rPr>
                        <a:t>Lorem ipsum</a:t>
                      </a:r>
                      <a:endParaRPr lang="en-US" sz="1200" b="1" spc="30" baseline="0" noProof="0">
                        <a:solidFill>
                          <a:schemeClr val="bg1"/>
                        </a:solidFill>
                      </a:endParaRPr>
                    </a:p>
                  </a:txBody>
                  <a:tcPr marL="0" marR="72000" marT="72000" marB="72000">
                    <a:lnL w="12700" cmpd="sng">
                      <a:noFill/>
                    </a:lnL>
                    <a:lnR w="9525" cap="flat" cmpd="sng" algn="ctr">
                      <a:solidFill>
                        <a:schemeClr val="tx2"/>
                      </a:solidFill>
                      <a:prstDash val="sysDot"/>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solidFill>
                        <a:schemeClr val="tx2"/>
                      </a:solidFill>
                      <a:prstDash val="sysDot"/>
                      <a:round/>
                      <a:headEnd type="none" w="med" len="med"/>
                      <a:tailEnd type="none" w="med" len="med"/>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4076939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1800" y="512763"/>
            <a:ext cx="6696484" cy="726591"/>
          </a:xfrm>
        </p:spPr>
        <p:txBody>
          <a:bodyPr/>
          <a:lstStyle/>
          <a:p>
            <a:r>
              <a:rPr lang="de-DE"/>
              <a:t>Table</a:t>
            </a:r>
            <a:br>
              <a:rPr lang="de-DE"/>
            </a:br>
            <a:r>
              <a:rPr lang="de-DE"/>
              <a:t>- </a:t>
            </a:r>
            <a:r>
              <a:rPr lang="de-DE" err="1"/>
              <a:t>four</a:t>
            </a:r>
            <a:r>
              <a:rPr lang="de-DE"/>
              <a:t> </a:t>
            </a:r>
            <a:r>
              <a:rPr lang="de-DE" err="1"/>
              <a:t>columns</a:t>
            </a:r>
            <a:endParaRPr lang="de-DE"/>
          </a:p>
        </p:txBody>
      </p:sp>
      <p:sp>
        <p:nvSpPr>
          <p:cNvPr id="7" name="Date Placeholder 6"/>
          <p:cNvSpPr>
            <a:spLocks noGrp="1"/>
          </p:cNvSpPr>
          <p:nvPr>
            <p:ph type="dt" sz="half" idx="15"/>
          </p:nvPr>
        </p:nvSpPr>
        <p:spPr bwMode="gray"/>
        <p:txBody>
          <a:bodyPr/>
          <a:lstStyle/>
          <a:p>
            <a:pPr algn="r"/>
            <a:fld id="{3F890C77-A985-42CD-BCB9-782FE2E56B93}" type="datetime4">
              <a:rPr lang="en-US" smtClean="0">
                <a:solidFill>
                  <a:prstClr val="black">
                    <a:tint val="75000"/>
                  </a:prstClr>
                </a:solidFill>
              </a:rPr>
              <a:t>February 24, 2021</a:t>
            </a:fld>
            <a:r>
              <a:rPr lang="de-DE">
                <a:solidFill>
                  <a:prstClr val="black">
                    <a:tint val="75000"/>
                  </a:prstClr>
                </a:solidFill>
              </a:rPr>
              <a:t>  </a:t>
            </a:r>
          </a:p>
        </p:txBody>
      </p:sp>
      <p:sp>
        <p:nvSpPr>
          <p:cNvPr id="10" name="Footer Placeholder 9"/>
          <p:cNvSpPr>
            <a:spLocks noGrp="1"/>
          </p:cNvSpPr>
          <p:nvPr>
            <p:ph type="ftr" sz="quarter" idx="16"/>
          </p:nvPr>
        </p:nvSpPr>
        <p:spPr bwMode="gray"/>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11" name="Slide Number Placeholder 10"/>
          <p:cNvSpPr>
            <a:spLocks noGrp="1"/>
          </p:cNvSpPr>
          <p:nvPr>
            <p:ph type="sldNum" sz="quarter" idx="17"/>
          </p:nvPr>
        </p:nvSpPr>
        <p:spPr bwMode="gray"/>
        <p:txBody>
          <a:bodyPr/>
          <a:lstStyle/>
          <a:p>
            <a:fld id="{8D8DDEA4-1D91-494B-B76F-22F3D7C841E7}" type="slidenum">
              <a:rPr lang="de-DE" smtClean="0">
                <a:solidFill>
                  <a:srgbClr val="5186AA"/>
                </a:solidFill>
              </a:rPr>
              <a:pPr/>
              <a:t>39</a:t>
            </a:fld>
            <a:endParaRPr lang="de-DE">
              <a:solidFill>
                <a:srgbClr val="5186AA"/>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3377562552"/>
              </p:ext>
            </p:extLst>
          </p:nvPr>
        </p:nvGraphicFramePr>
        <p:xfrm>
          <a:off x="54005" y="1304919"/>
          <a:ext cx="8802659" cy="4968880"/>
        </p:xfrm>
        <a:graphic>
          <a:graphicData uri="http://schemas.openxmlformats.org/drawingml/2006/table">
            <a:tbl>
              <a:tblPr firstRow="1" bandRow="1">
                <a:tableStyleId>{5C22544A-7EE6-4342-B048-85BDC9FD1C3A}</a:tableStyleId>
              </a:tblPr>
              <a:tblGrid>
                <a:gridCol w="377535">
                  <a:extLst>
                    <a:ext uri="{9D8B030D-6E8A-4147-A177-3AD203B41FA5}">
                      <a16:colId xmlns:a16="http://schemas.microsoft.com/office/drawing/2014/main" val="20000"/>
                    </a:ext>
                  </a:extLst>
                </a:gridCol>
                <a:gridCol w="2106281">
                  <a:extLst>
                    <a:ext uri="{9D8B030D-6E8A-4147-A177-3AD203B41FA5}">
                      <a16:colId xmlns:a16="http://schemas.microsoft.com/office/drawing/2014/main" val="20001"/>
                    </a:ext>
                  </a:extLst>
                </a:gridCol>
                <a:gridCol w="2106281">
                  <a:extLst>
                    <a:ext uri="{9D8B030D-6E8A-4147-A177-3AD203B41FA5}">
                      <a16:colId xmlns:a16="http://schemas.microsoft.com/office/drawing/2014/main" val="20002"/>
                    </a:ext>
                  </a:extLst>
                </a:gridCol>
                <a:gridCol w="2106281">
                  <a:extLst>
                    <a:ext uri="{9D8B030D-6E8A-4147-A177-3AD203B41FA5}">
                      <a16:colId xmlns:a16="http://schemas.microsoft.com/office/drawing/2014/main" val="20003"/>
                    </a:ext>
                  </a:extLst>
                </a:gridCol>
                <a:gridCol w="2106281">
                  <a:extLst>
                    <a:ext uri="{9D8B030D-6E8A-4147-A177-3AD203B41FA5}">
                      <a16:colId xmlns:a16="http://schemas.microsoft.com/office/drawing/2014/main" val="20004"/>
                    </a:ext>
                  </a:extLst>
                </a:gridCol>
              </a:tblGrid>
              <a:tr h="496888">
                <a:tc>
                  <a:txBody>
                    <a:bodyPr/>
                    <a:lstStyle/>
                    <a:p>
                      <a:pPr algn="l" rtl="0" fontAlgn="ctr"/>
                      <a:endParaRPr lang="de-DE" sz="1200" b="0" i="0" u="none" strike="noStrike">
                        <a:ln>
                          <a:solidFill>
                            <a:schemeClr val="accent3"/>
                          </a:solidFill>
                        </a:ln>
                        <a:solidFill>
                          <a:schemeClr val="tx1"/>
                        </a:solidFill>
                        <a:effectLst/>
                        <a:latin typeface="Arial Narrow" panose="020B0606020202030204" pitchFamily="34" charset="0"/>
                      </a:endParaRPr>
                    </a:p>
                  </a:txBody>
                  <a:tcPr marL="72000" marR="72000" marT="72000" marB="72000">
                    <a:lnL w="12700" cmpd="sng">
                      <a:noFill/>
                    </a:lnL>
                    <a:lnR w="12700" cmpd="sng">
                      <a:noFill/>
                    </a:lnR>
                    <a:lnT w="381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cap="none" spc="30" baseline="0" noProof="0">
                          <a:solidFill>
                            <a:schemeClr val="bg2"/>
                          </a:solidFill>
                          <a:latin typeface="+mj-lt"/>
                        </a:rPr>
                        <a:t>TOPIC 1</a:t>
                      </a:r>
                    </a:p>
                  </a:txBody>
                  <a:tcPr marL="0" marR="72000" marT="72000" marB="72000">
                    <a:lnL w="9525" cap="flat" cmpd="sng" algn="ctr">
                      <a:noFill/>
                      <a:prstDash val="sysDot"/>
                      <a:round/>
                      <a:headEnd type="none" w="med" len="med"/>
                      <a:tailEnd type="none" w="med" len="med"/>
                    </a:lnL>
                    <a:lnR w="12700" cmpd="sng">
                      <a:noFill/>
                    </a:lnR>
                    <a:lnT w="381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cap="none" spc="30" baseline="0" noProof="0">
                          <a:solidFill>
                            <a:schemeClr val="bg1"/>
                          </a:solidFill>
                          <a:latin typeface="+mj-lt"/>
                        </a:rPr>
                        <a:t>TOPIC 2</a:t>
                      </a:r>
                    </a:p>
                  </a:txBody>
                  <a:tcPr marL="72000" marR="72000" marT="72000" marB="72000" horzOverflow="overflow">
                    <a:lnL w="12700" cmpd="sng">
                      <a:noFill/>
                    </a:lnL>
                    <a:lnR w="12700" cmpd="sng">
                      <a:noFill/>
                    </a:lnR>
                    <a:lnT w="381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1" cap="none" spc="30" baseline="0" noProof="0">
                          <a:solidFill>
                            <a:schemeClr val="bg2"/>
                          </a:solidFill>
                          <a:latin typeface="+mj-lt"/>
                        </a:rPr>
                        <a:t>TOPIC 3</a:t>
                      </a:r>
                    </a:p>
                  </a:txBody>
                  <a:tcPr marL="72000" marR="72000" marT="72000" marB="72000" horzOverflow="overflow">
                    <a:lnL w="12700" cmpd="sng">
                      <a:noFill/>
                    </a:lnL>
                    <a:lnR w="12700" cmpd="sng">
                      <a:noFill/>
                    </a:lnR>
                    <a:lnT w="381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cap="none" spc="30" baseline="0" noProof="0">
                          <a:solidFill>
                            <a:schemeClr val="bg2"/>
                          </a:solidFill>
                          <a:latin typeface="+mj-lt"/>
                        </a:rPr>
                        <a:t>TOPIC 4</a:t>
                      </a:r>
                    </a:p>
                  </a:txBody>
                  <a:tcPr marL="72000" marR="72000" marT="72000" marB="72000" horzOverflow="overflow">
                    <a:lnL w="12700" cmpd="sng">
                      <a:noFill/>
                    </a:lnL>
                    <a:lnR w="12700" cmpd="sng">
                      <a:noFill/>
                    </a:lnR>
                    <a:lnT w="381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96888">
                <a:tc>
                  <a:txBody>
                    <a:bodyPr/>
                    <a:lstStyle/>
                    <a:p>
                      <a:pPr algn="l" rtl="0" fontAlgn="ctr"/>
                      <a:endParaRPr lang="de-DE" sz="1200" b="0" i="0" u="none" strike="noStrike">
                        <a:ln>
                          <a:solidFill>
                            <a:schemeClr val="accent3"/>
                          </a:solidFill>
                        </a:ln>
                        <a:solidFill>
                          <a:schemeClr val="tx1"/>
                        </a:solidFill>
                        <a:effectLst/>
                        <a:latin typeface="Arial Narrow" panose="020B0606020202030204" pitchFamily="34" charset="0"/>
                      </a:endParaRPr>
                    </a:p>
                  </a:txBody>
                  <a:tcPr marL="72000" marR="72000" marT="72000" marB="72000">
                    <a:lnL w="12700" cmpd="sng">
                      <a:noFill/>
                    </a:lnL>
                    <a:lnR w="12700" cmpd="sng">
                      <a:noFill/>
                    </a:lnR>
                    <a:lnT w="28575" cap="flat" cmpd="sng" algn="ctr">
                      <a:solidFill>
                        <a:schemeClr val="accent3"/>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0" marR="72000" marT="72000" marB="72000" horzOverflow="overflow">
                    <a:lnL w="9525" cap="flat" cmpd="sng" algn="ctr">
                      <a:noFill/>
                      <a:prstDash val="sysDot"/>
                      <a:round/>
                      <a:headEnd type="none" w="med" len="med"/>
                      <a:tailEnd type="none" w="med" len="med"/>
                    </a:lnL>
                    <a:lnR w="12700" cmpd="sng">
                      <a:noFill/>
                    </a:lnR>
                    <a:lnT w="28575" cap="flat" cmpd="sng" algn="ctr">
                      <a:solidFill>
                        <a:schemeClr val="accent3"/>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bg1"/>
                          </a:solidFill>
                        </a:rPr>
                        <a:t>Lorem</a:t>
                      </a:r>
                      <a:r>
                        <a:rPr lang="en-US" sz="1200" b="0" spc="30" baseline="0">
                          <a:solidFill>
                            <a:schemeClr val="bg1"/>
                          </a:solidFill>
                        </a:rPr>
                        <a:t> </a:t>
                      </a:r>
                      <a:r>
                        <a:rPr lang="en-US" sz="1200" b="0" spc="30" baseline="0" err="1">
                          <a:solidFill>
                            <a:schemeClr val="bg1"/>
                          </a:solidFill>
                        </a:rPr>
                        <a:t>ipsum</a:t>
                      </a:r>
                      <a:endParaRPr lang="en-US" sz="1200" b="0" spc="30" baseline="0" noProof="0">
                        <a:solidFill>
                          <a:schemeClr val="bg1"/>
                        </a:solidFill>
                      </a:endParaRPr>
                    </a:p>
                  </a:txBody>
                  <a:tcPr marL="72000" marR="72000" marT="72000" marB="72000" horzOverflow="overflow">
                    <a:lnL w="12700" cmpd="sng">
                      <a:noFill/>
                    </a:lnL>
                    <a:lnR w="12700" cmpd="sng">
                      <a:noFill/>
                    </a:lnR>
                    <a:lnT w="28575" cap="flat" cmpd="sng" algn="ctr">
                      <a:solidFill>
                        <a:schemeClr val="accent3"/>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28575" cap="flat" cmpd="sng" algn="ctr">
                      <a:solidFill>
                        <a:schemeClr val="accent3"/>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28575" cap="flat" cmpd="sng" algn="ctr">
                      <a:solidFill>
                        <a:schemeClr val="accent3"/>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96888">
                <a:tc>
                  <a:txBody>
                    <a:bodyPr/>
                    <a:lstStyle/>
                    <a:p>
                      <a:pPr algn="l" rtl="0" fontAlgn="ctr"/>
                      <a:endParaRPr lang="de-DE" sz="1200" b="0" i="0" u="none" strike="noStrike">
                        <a:solidFill>
                          <a:schemeClr val="tx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0" marR="72000" marT="72000" marB="72000" horzOverflow="overflow">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bg1"/>
                          </a:solidFill>
                        </a:rPr>
                        <a:t>Lorem</a:t>
                      </a:r>
                      <a:r>
                        <a:rPr lang="en-US" sz="1200" b="0" spc="30" baseline="0">
                          <a:solidFill>
                            <a:schemeClr val="bg1"/>
                          </a:solidFill>
                        </a:rPr>
                        <a:t> </a:t>
                      </a:r>
                      <a:r>
                        <a:rPr lang="en-US" sz="1200" b="0" spc="30" baseline="0" err="1">
                          <a:solidFill>
                            <a:schemeClr val="bg1"/>
                          </a:solidFill>
                        </a:rPr>
                        <a:t>ipsum</a:t>
                      </a:r>
                      <a:endParaRPr lang="en-US" sz="1200" b="0" spc="30" baseline="0" noProof="0">
                        <a:solidFill>
                          <a:schemeClr val="bg1"/>
                        </a:solidFill>
                      </a:endParaRPr>
                    </a:p>
                  </a:txBody>
                  <a:tcPr marL="72000" marR="72000" marT="72000" marB="72000" horzOverflow="overflow">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96888">
                <a:tc>
                  <a:txBody>
                    <a:bodyPr/>
                    <a:lstStyle/>
                    <a:p>
                      <a:pPr algn="l" rtl="0" fontAlgn="ctr"/>
                      <a:endParaRPr lang="de-DE" sz="1200" b="0" i="0" u="none" strike="noStrike">
                        <a:solidFill>
                          <a:schemeClr val="tx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0" marR="72000" marT="72000" marB="72000" horzOverflow="overflow">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bg1"/>
                          </a:solidFill>
                        </a:rPr>
                        <a:t>Lorem</a:t>
                      </a:r>
                      <a:r>
                        <a:rPr lang="en-US" sz="1200" b="0" spc="30" baseline="0">
                          <a:solidFill>
                            <a:schemeClr val="bg1"/>
                          </a:solidFill>
                        </a:rPr>
                        <a:t> </a:t>
                      </a:r>
                      <a:r>
                        <a:rPr lang="en-US" sz="1200" b="0" spc="30" baseline="0" err="1">
                          <a:solidFill>
                            <a:schemeClr val="bg1"/>
                          </a:solidFill>
                        </a:rPr>
                        <a:t>ipsum</a:t>
                      </a:r>
                      <a:endParaRPr lang="en-US" sz="1200" b="0" spc="30" baseline="0" noProof="0">
                        <a:solidFill>
                          <a:schemeClr val="bg1"/>
                        </a:solidFill>
                      </a:endParaRPr>
                    </a:p>
                  </a:txBody>
                  <a:tcPr marL="72000" marR="72000" marT="72000" marB="72000" horzOverflow="overflow">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96888">
                <a:tc>
                  <a:txBody>
                    <a:bodyPr/>
                    <a:lstStyle/>
                    <a:p>
                      <a:pPr algn="l" rtl="0" fontAlgn="ctr"/>
                      <a:endParaRPr lang="de-DE" sz="1200" b="0" i="0" u="none" strike="noStrike">
                        <a:solidFill>
                          <a:schemeClr val="tx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0" marR="72000" marT="72000" marB="72000" horzOverflow="overflow">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bg1"/>
                          </a:solidFill>
                        </a:rPr>
                        <a:t>Lorem</a:t>
                      </a:r>
                      <a:r>
                        <a:rPr lang="en-US" sz="1200" b="0" spc="30" baseline="0">
                          <a:solidFill>
                            <a:schemeClr val="bg1"/>
                          </a:solidFill>
                        </a:rPr>
                        <a:t> </a:t>
                      </a:r>
                      <a:r>
                        <a:rPr lang="en-US" sz="1200" b="0" spc="30" baseline="0" err="1">
                          <a:solidFill>
                            <a:schemeClr val="bg1"/>
                          </a:solidFill>
                        </a:rPr>
                        <a:t>ipsum</a:t>
                      </a:r>
                      <a:endParaRPr lang="en-US" sz="1200" b="0" spc="30" baseline="0" noProof="0">
                        <a:solidFill>
                          <a:schemeClr val="bg1"/>
                        </a:solidFill>
                      </a:endParaRPr>
                    </a:p>
                  </a:txBody>
                  <a:tcPr marL="72000" marR="72000" marT="72000" marB="72000" horzOverflow="overflow">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96888">
                <a:tc>
                  <a:txBody>
                    <a:bodyPr/>
                    <a:lstStyle/>
                    <a:p>
                      <a:pPr algn="l" rtl="0" fontAlgn="ctr"/>
                      <a:endParaRPr lang="de-DE" sz="1200" b="0" i="0" u="none" strike="noStrike">
                        <a:solidFill>
                          <a:schemeClr val="tx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0" marR="72000" marT="72000" marB="72000">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bg1"/>
                          </a:solidFill>
                        </a:rPr>
                        <a:t>Lorem</a:t>
                      </a:r>
                      <a:r>
                        <a:rPr lang="en-US" sz="1200" b="0" spc="30" baseline="0">
                          <a:solidFill>
                            <a:schemeClr val="bg1"/>
                          </a:solidFill>
                        </a:rPr>
                        <a:t> </a:t>
                      </a:r>
                      <a:r>
                        <a:rPr lang="en-US" sz="1200" b="0" spc="30" baseline="0" err="1">
                          <a:solidFill>
                            <a:schemeClr val="bg1"/>
                          </a:solidFill>
                        </a:rPr>
                        <a:t>ipsum</a:t>
                      </a:r>
                      <a:endParaRPr lang="en-US" sz="1200" b="0" spc="30" baseline="0" noProof="0">
                        <a:solidFill>
                          <a:schemeClr val="bg1"/>
                        </a:solidFill>
                      </a:endParaRPr>
                    </a:p>
                  </a:txBody>
                  <a:tcPr marL="72000" marR="72000" marT="72000" marB="7200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96888">
                <a:tc>
                  <a:txBody>
                    <a:bodyPr/>
                    <a:lstStyle/>
                    <a:p>
                      <a:pPr algn="l" rtl="0" fontAlgn="ctr"/>
                      <a:endParaRPr lang="de-DE" sz="1200" b="0" i="0" u="none" strike="noStrike">
                        <a:solidFill>
                          <a:schemeClr val="tx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0" marR="72000" marT="72000" marB="72000">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bg1"/>
                          </a:solidFill>
                        </a:rPr>
                        <a:t>Lorem</a:t>
                      </a:r>
                      <a:r>
                        <a:rPr lang="en-US" sz="1200" b="0" spc="30" baseline="0">
                          <a:solidFill>
                            <a:schemeClr val="bg1"/>
                          </a:solidFill>
                        </a:rPr>
                        <a:t> </a:t>
                      </a:r>
                      <a:r>
                        <a:rPr lang="en-US" sz="1200" b="0" spc="30" baseline="0" err="1">
                          <a:solidFill>
                            <a:schemeClr val="bg1"/>
                          </a:solidFill>
                        </a:rPr>
                        <a:t>ipsum</a:t>
                      </a:r>
                      <a:endParaRPr lang="en-US" sz="1200" b="0" spc="30" baseline="0" noProof="0">
                        <a:solidFill>
                          <a:schemeClr val="bg1"/>
                        </a:solidFill>
                      </a:endParaRPr>
                    </a:p>
                  </a:txBody>
                  <a:tcPr marL="72000" marR="72000" marT="72000" marB="7200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96888">
                <a:tc>
                  <a:txBody>
                    <a:bodyPr/>
                    <a:lstStyle/>
                    <a:p>
                      <a:pPr algn="l" rtl="0" fontAlgn="ctr"/>
                      <a:endParaRPr lang="de-DE" sz="1200" b="0" i="0" u="none" strike="noStrike">
                        <a:solidFill>
                          <a:schemeClr val="tx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0" marR="72000" marT="72000" marB="72000">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bg1"/>
                          </a:solidFill>
                        </a:rPr>
                        <a:t>Lorem</a:t>
                      </a:r>
                      <a:r>
                        <a:rPr lang="en-US" sz="1200" b="0" spc="30" baseline="0">
                          <a:solidFill>
                            <a:schemeClr val="bg1"/>
                          </a:solidFill>
                        </a:rPr>
                        <a:t> </a:t>
                      </a:r>
                      <a:r>
                        <a:rPr lang="en-US" sz="1200" b="0" spc="30" baseline="0" err="1">
                          <a:solidFill>
                            <a:schemeClr val="bg1"/>
                          </a:solidFill>
                        </a:rPr>
                        <a:t>ipsum</a:t>
                      </a:r>
                      <a:endParaRPr lang="en-US" sz="1200" b="0" spc="30" baseline="0" noProof="0">
                        <a:solidFill>
                          <a:schemeClr val="bg1"/>
                        </a:solidFill>
                      </a:endParaRPr>
                    </a:p>
                  </a:txBody>
                  <a:tcPr marL="72000" marR="72000" marT="72000" marB="7200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496888">
                <a:tc>
                  <a:txBody>
                    <a:bodyPr/>
                    <a:lstStyle/>
                    <a:p>
                      <a:pPr algn="l" rtl="0" fontAlgn="ctr"/>
                      <a:endParaRPr lang="de-DE" sz="1200" b="0" i="0" u="none" strike="noStrike">
                        <a:solidFill>
                          <a:schemeClr val="tx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0" marR="72000" marT="72000" marB="72000" horzOverflow="overflow">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bg1"/>
                          </a:solidFill>
                        </a:rPr>
                        <a:t>Lorem</a:t>
                      </a:r>
                      <a:r>
                        <a:rPr lang="en-US" sz="1200" b="0" spc="30" baseline="0">
                          <a:solidFill>
                            <a:schemeClr val="bg1"/>
                          </a:solidFill>
                        </a:rPr>
                        <a:t> </a:t>
                      </a:r>
                      <a:r>
                        <a:rPr lang="en-US" sz="1200" b="0" spc="30" baseline="0" err="1">
                          <a:solidFill>
                            <a:schemeClr val="bg1"/>
                          </a:solidFill>
                        </a:rPr>
                        <a:t>ipsum</a:t>
                      </a:r>
                      <a:endParaRPr lang="en-US" sz="1200" b="0" spc="30" baseline="0" noProof="0">
                        <a:solidFill>
                          <a:schemeClr val="bg1"/>
                        </a:solidFill>
                      </a:endParaRPr>
                    </a:p>
                  </a:txBody>
                  <a:tcPr marL="72000" marR="72000" marT="72000" marB="72000" horzOverflow="overflow">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r h="496888">
                <a:tc>
                  <a:txBody>
                    <a:bodyPr/>
                    <a:lstStyle/>
                    <a:p>
                      <a:pPr algn="l" rtl="0" fontAlgn="ctr"/>
                      <a:endParaRPr lang="de-DE" sz="1200" b="0" i="0" u="none" strike="noStrike">
                        <a:solidFill>
                          <a:schemeClr val="tx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0" marR="72000" marT="72000" marB="72000" horzOverflow="overflow">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bg1"/>
                          </a:solidFill>
                        </a:rPr>
                        <a:t>Lorem</a:t>
                      </a:r>
                      <a:r>
                        <a:rPr lang="en-US" sz="1200" b="0" spc="30" baseline="0">
                          <a:solidFill>
                            <a:schemeClr val="bg1"/>
                          </a:solidFill>
                        </a:rPr>
                        <a:t> </a:t>
                      </a:r>
                      <a:r>
                        <a:rPr lang="en-US" sz="1200" b="0" spc="30" baseline="0" err="1">
                          <a:solidFill>
                            <a:schemeClr val="bg1"/>
                          </a:solidFill>
                        </a:rPr>
                        <a:t>ipsum</a:t>
                      </a:r>
                      <a:endParaRPr lang="en-US" sz="1200" b="0" spc="30" baseline="0" noProof="0">
                        <a:solidFill>
                          <a:schemeClr val="bg1"/>
                        </a:solidFill>
                      </a:endParaRPr>
                    </a:p>
                  </a:txBody>
                  <a:tcPr marL="72000" marR="72000" marT="72000" marB="72000" horzOverflow="overflow">
                    <a:lnL w="12700" cmpd="sng">
                      <a:noFill/>
                    </a:lnL>
                    <a:lnR w="12700" cmpd="sng">
                      <a:noFill/>
                    </a:lnR>
                    <a:lnT w="9525" cap="flat" cmpd="sng" algn="ctr">
                      <a:solidFill>
                        <a:schemeClr val="bg1"/>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2197322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DB5B21C8-CB33-444D-BBBE-14386EE091F8}"/>
              </a:ext>
            </a:extLst>
          </p:cNvPr>
          <p:cNvSpPr>
            <a:spLocks noGrp="1"/>
          </p:cNvSpPr>
          <p:nvPr>
            <p:ph type="title"/>
          </p:nvPr>
        </p:nvSpPr>
        <p:spPr/>
        <p:txBody>
          <a:bodyPr/>
          <a:lstStyle/>
          <a:p>
            <a:r>
              <a:rPr lang="de-DE" dirty="0"/>
              <a:t>KPIs</a:t>
            </a:r>
          </a:p>
        </p:txBody>
      </p:sp>
      <p:sp>
        <p:nvSpPr>
          <p:cNvPr id="4" name="Datumsplatzhalter 3">
            <a:extLst>
              <a:ext uri="{FF2B5EF4-FFF2-40B4-BE49-F238E27FC236}">
                <a16:creationId xmlns:a16="http://schemas.microsoft.com/office/drawing/2014/main" id="{2EFADCCA-13EA-4E0A-BEF9-D4E340373719}"/>
              </a:ext>
            </a:extLst>
          </p:cNvPr>
          <p:cNvSpPr>
            <a:spLocks noGrp="1"/>
          </p:cNvSpPr>
          <p:nvPr>
            <p:ph type="dt" sz="half" idx="1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AA2AE2-8CE1-4862-9DC5-0288318F20FA}"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24,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5" name="Fußzeilenplatzhalter 4">
            <a:extLst>
              <a:ext uri="{FF2B5EF4-FFF2-40B4-BE49-F238E27FC236}">
                <a16:creationId xmlns:a16="http://schemas.microsoft.com/office/drawing/2014/main" id="{2733C490-5E06-408C-AF0B-60898A6845DF}"/>
              </a:ext>
            </a:extLst>
          </p:cNvPr>
          <p:cNvSpPr>
            <a:spLocks noGrp="1"/>
          </p:cNvSpPr>
          <p:nvPr>
            <p:ph type="ftr" sz="quarter" idx="1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Foliennummernplatzhalter 5">
            <a:extLst>
              <a:ext uri="{FF2B5EF4-FFF2-40B4-BE49-F238E27FC236}">
                <a16:creationId xmlns:a16="http://schemas.microsoft.com/office/drawing/2014/main" id="{70B157C7-1F36-4818-A3AD-E64164CBE7FA}"/>
              </a:ext>
            </a:extLst>
          </p:cNvPr>
          <p:cNvSpPr>
            <a:spLocks noGrp="1"/>
          </p:cNvSpPr>
          <p:nvPr>
            <p:ph type="sldNum" sz="quarter" idx="16"/>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mc:AlternateContent xmlns:mc="http://schemas.openxmlformats.org/markup-compatibility/2006">
        <mc:Choice xmlns:a14="http://schemas.microsoft.com/office/drawing/2010/main" Requires="a14">
          <p:sp>
            <p:nvSpPr>
              <p:cNvPr id="18" name="Textplatzhalter 17">
                <a:extLst>
                  <a:ext uri="{FF2B5EF4-FFF2-40B4-BE49-F238E27FC236}">
                    <a16:creationId xmlns:a16="http://schemas.microsoft.com/office/drawing/2014/main" id="{3A514C08-C7CF-4D5F-A4AD-F333D71CF9B9}"/>
                  </a:ext>
                </a:extLst>
              </p:cNvPr>
              <p:cNvSpPr>
                <a:spLocks noGrp="1"/>
              </p:cNvSpPr>
              <p:nvPr>
                <p:ph type="body" sz="quarter" idx="13"/>
              </p:nvPr>
            </p:nvSpPr>
            <p:spPr/>
            <p:txBody>
              <a:bodyPr/>
              <a:lstStyle/>
              <a:p>
                <a:pPr/>
                <a14:m>
                  <m:oMathPara xmlns:m="http://schemas.openxmlformats.org/officeDocument/2006/math">
                    <m:oMathParaPr>
                      <m:jc m:val="left"/>
                    </m:oMathParaPr>
                    <m:oMath xmlns:m="http://schemas.openxmlformats.org/officeDocument/2006/math">
                      <m:r>
                        <a:rPr lang="de-DE" sz="1400" b="1" i="1" smtClean="0">
                          <a:latin typeface="Cambria Math" panose="02040503050406030204" pitchFamily="18" charset="0"/>
                          <a:ea typeface="Cambria Math" panose="02040503050406030204" pitchFamily="18" charset="0"/>
                        </a:rPr>
                        <m:t>𝑹𝒖𝒏</m:t>
                      </m:r>
                      <m:r>
                        <a:rPr lang="de-DE" sz="1400" b="1" i="1" smtClean="0">
                          <a:latin typeface="Cambria Math" panose="02040503050406030204" pitchFamily="18" charset="0"/>
                          <a:ea typeface="Cambria Math" panose="02040503050406030204" pitchFamily="18" charset="0"/>
                        </a:rPr>
                        <m:t> </m:t>
                      </m:r>
                      <m:r>
                        <a:rPr lang="de-DE" sz="1400" b="1" i="1" smtClean="0">
                          <a:latin typeface="Cambria Math" panose="02040503050406030204" pitchFamily="18" charset="0"/>
                          <a:ea typeface="Cambria Math" panose="02040503050406030204" pitchFamily="18" charset="0"/>
                        </a:rPr>
                        <m:t>𝑻𝒊𝒎𝒆</m:t>
                      </m:r>
                      <m:r>
                        <a:rPr lang="de-DE" sz="1400" b="1" i="1" smtClean="0">
                          <a:latin typeface="Cambria Math" panose="02040503050406030204" pitchFamily="18" charset="0"/>
                          <a:ea typeface="Cambria Math" panose="02040503050406030204" pitchFamily="18" charset="0"/>
                        </a:rPr>
                        <m:t> </m:t>
                      </m:r>
                      <m:r>
                        <a:rPr lang="de-DE" sz="1400" b="1" i="1" smtClean="0">
                          <a:latin typeface="Cambria Math" panose="02040503050406030204" pitchFamily="18" charset="0"/>
                          <a:ea typeface="Cambria Math" panose="02040503050406030204" pitchFamily="18" charset="0"/>
                        </a:rPr>
                        <m:t>𝑹𝒂𝒕𝒊𝒐</m:t>
                      </m:r>
                      <m:r>
                        <a:rPr lang="de-DE" sz="1400" b="1" i="1" smtClean="0">
                          <a:latin typeface="Cambria Math" panose="02040503050406030204" pitchFamily="18" charset="0"/>
                          <a:ea typeface="Cambria Math" panose="02040503050406030204" pitchFamily="18" charset="0"/>
                        </a:rPr>
                        <m:t> </m:t>
                      </m:r>
                      <m:d>
                        <m:dPr>
                          <m:ctrlPr>
                            <a:rPr lang="de-DE" sz="1400" b="1" i="1">
                              <a:latin typeface="Cambria Math" panose="02040503050406030204" pitchFamily="18" charset="0"/>
                              <a:ea typeface="Cambria Math" panose="02040503050406030204" pitchFamily="18" charset="0"/>
                            </a:rPr>
                          </m:ctrlPr>
                        </m:dPr>
                        <m:e>
                          <m:r>
                            <a:rPr lang="de-DE" sz="1400" b="1" i="1">
                              <a:latin typeface="Cambria Math" panose="02040503050406030204" pitchFamily="18" charset="0"/>
                              <a:ea typeface="Cambria Math" panose="02040503050406030204" pitchFamily="18" charset="0"/>
                            </a:rPr>
                            <m:t>𝑹𝑻𝑹</m:t>
                          </m:r>
                        </m:e>
                      </m:d>
                      <m:r>
                        <a:rPr lang="de-DE" sz="1400" b="0" i="1" smtClean="0">
                          <a:latin typeface="Cambria Math" panose="02040503050406030204" pitchFamily="18" charset="0"/>
                          <a:ea typeface="Cambria Math" panose="02040503050406030204" pitchFamily="18" charset="0"/>
                        </a:rPr>
                        <m:t>=</m:t>
                      </m:r>
                      <m:f>
                        <m:fPr>
                          <m:ctrlPr>
                            <a:rPr lang="de-DE" sz="1400" i="1" smtClean="0">
                              <a:latin typeface="Cambria Math" panose="02040503050406030204" pitchFamily="18" charset="0"/>
                            </a:rPr>
                          </m:ctrlPr>
                        </m:fPr>
                        <m:num>
                          <m:r>
                            <a:rPr lang="de-DE" sz="1400" b="0" i="1" smtClean="0">
                              <a:latin typeface="Cambria Math" panose="02040503050406030204" pitchFamily="18" charset="0"/>
                            </a:rPr>
                            <m:t>𝑅𝑢𝑛</m:t>
                          </m:r>
                          <m:r>
                            <a:rPr lang="de-DE" sz="1400" b="0" i="1" smtClean="0">
                              <a:latin typeface="Cambria Math" panose="02040503050406030204" pitchFamily="18" charset="0"/>
                            </a:rPr>
                            <m:t> </m:t>
                          </m:r>
                          <m:r>
                            <a:rPr lang="de-DE" sz="1400" b="0" i="1" smtClean="0">
                              <a:latin typeface="Cambria Math" panose="02040503050406030204" pitchFamily="18" charset="0"/>
                            </a:rPr>
                            <m:t>𝑇𝑖𝑚𝑒</m:t>
                          </m:r>
                          <m:r>
                            <a:rPr lang="de-DE" sz="1400" b="0" i="1" smtClean="0">
                              <a:latin typeface="Cambria Math" panose="02040503050406030204" pitchFamily="18" charset="0"/>
                            </a:rPr>
                            <m:t> (</m:t>
                          </m:r>
                          <m:r>
                            <a:rPr lang="de-DE" sz="1400" b="0" i="1" smtClean="0">
                              <a:latin typeface="Cambria Math" panose="02040503050406030204" pitchFamily="18" charset="0"/>
                            </a:rPr>
                            <m:t>𝑂𝑝𝑒𝑟𝑎𝑡𝑖𝑛𝑔</m:t>
                          </m:r>
                          <m:r>
                            <a:rPr lang="de-DE" sz="1400" b="0" i="1" smtClean="0">
                              <a:latin typeface="Cambria Math" panose="02040503050406030204" pitchFamily="18" charset="0"/>
                            </a:rPr>
                            <m:t> </m:t>
                          </m:r>
                          <m:r>
                            <a:rPr lang="de-DE" sz="1400" b="0" i="1" smtClean="0">
                              <a:latin typeface="Cambria Math" panose="02040503050406030204" pitchFamily="18" charset="0"/>
                            </a:rPr>
                            <m:t>𝑡𝑖𝑚𝑒</m:t>
                          </m:r>
                          <m:r>
                            <a:rPr lang="de-DE" sz="1400" b="0" i="1" smtClean="0">
                              <a:latin typeface="Cambria Math" panose="02040503050406030204" pitchFamily="18" charset="0"/>
                            </a:rPr>
                            <m:t> −</m:t>
                          </m:r>
                          <m:r>
                            <a:rPr lang="de-DE" sz="1400" b="0" i="1" smtClean="0">
                              <a:latin typeface="Cambria Math" panose="02040503050406030204" pitchFamily="18" charset="0"/>
                            </a:rPr>
                            <m:t>𝑢𝑛𝑝𝑙𝑎𝑛𝑛𝑒𝑑</m:t>
                          </m:r>
                          <m:r>
                            <a:rPr lang="de-DE" sz="1400" b="0" i="1" smtClean="0">
                              <a:latin typeface="Cambria Math" panose="02040503050406030204" pitchFamily="18" charset="0"/>
                            </a:rPr>
                            <m:t> </m:t>
                          </m:r>
                          <m:r>
                            <a:rPr lang="de-DE" sz="1400" b="0" i="1" smtClean="0">
                              <a:latin typeface="Cambria Math" panose="02040503050406030204" pitchFamily="18" charset="0"/>
                            </a:rPr>
                            <m:t>𝑠𝑡𝑎𝑛𝑑𝑠𝑡𝑖𝑙𝑙𝑠</m:t>
                          </m:r>
                        </m:num>
                        <m:den>
                          <m:r>
                            <a:rPr lang="de-DE" sz="1400" b="0" i="1" smtClean="0">
                              <a:latin typeface="Cambria Math" panose="02040503050406030204" pitchFamily="18" charset="0"/>
                            </a:rPr>
                            <m:t>𝑂𝑝𝑒𝑟𝑎𝑡𝑖𝑛𝑔</m:t>
                          </m:r>
                          <m:r>
                            <a:rPr lang="de-DE" sz="1400" b="0" i="1" smtClean="0">
                              <a:latin typeface="Cambria Math" panose="02040503050406030204" pitchFamily="18" charset="0"/>
                            </a:rPr>
                            <m:t> </m:t>
                          </m:r>
                          <m:r>
                            <a:rPr lang="de-DE" sz="1400" b="0" i="1" smtClean="0">
                              <a:latin typeface="Cambria Math" panose="02040503050406030204" pitchFamily="18" charset="0"/>
                            </a:rPr>
                            <m:t>𝑇𝑖𝑚𝑒</m:t>
                          </m:r>
                          <m:r>
                            <a:rPr lang="de-DE" sz="1400" b="0" i="1" smtClean="0">
                              <a:latin typeface="Cambria Math" panose="02040503050406030204" pitchFamily="18" charset="0"/>
                            </a:rPr>
                            <m:t> (</m:t>
                          </m:r>
                          <m:r>
                            <a:rPr lang="de-DE" sz="1400" b="0" i="1" smtClean="0">
                              <a:latin typeface="Cambria Math" panose="02040503050406030204" pitchFamily="18" charset="0"/>
                            </a:rPr>
                            <m:t>𝐶𝑎𝑙𝑒𝑛𝑑𝑒𝑟</m:t>
                          </m:r>
                          <m:r>
                            <a:rPr lang="de-DE" sz="1400" b="0" i="1" smtClean="0">
                              <a:latin typeface="Cambria Math" panose="02040503050406030204" pitchFamily="18" charset="0"/>
                            </a:rPr>
                            <m:t> </m:t>
                          </m:r>
                          <m:r>
                            <a:rPr lang="de-DE" sz="1400" b="0" i="1" smtClean="0">
                              <a:latin typeface="Cambria Math" panose="02040503050406030204" pitchFamily="18" charset="0"/>
                            </a:rPr>
                            <m:t>𝑡𝑖𝑚𝑒</m:t>
                          </m:r>
                          <m:r>
                            <a:rPr lang="de-DE" sz="1400" b="0" i="1" smtClean="0">
                              <a:latin typeface="Cambria Math" panose="02040503050406030204" pitchFamily="18" charset="0"/>
                            </a:rPr>
                            <m:t>  −</m:t>
                          </m:r>
                          <m:r>
                            <a:rPr lang="de-DE" sz="1400" b="0" i="1" smtClean="0">
                              <a:latin typeface="Cambria Math" panose="02040503050406030204" pitchFamily="18" charset="0"/>
                            </a:rPr>
                            <m:t>𝑜𝑟𝑔𝑎𝑛𝑖𝑧𝑎𝑡𝑖𝑜𝑛𝑎𝑙</m:t>
                          </m:r>
                          <m:r>
                            <a:rPr lang="de-DE" sz="1400" b="0" i="1" smtClean="0">
                              <a:latin typeface="Cambria Math" panose="02040503050406030204" pitchFamily="18" charset="0"/>
                            </a:rPr>
                            <m:t> </m:t>
                          </m:r>
                          <m:r>
                            <a:rPr lang="de-DE" sz="1400" b="0" i="1" smtClean="0">
                              <a:latin typeface="Cambria Math" panose="02040503050406030204" pitchFamily="18" charset="0"/>
                            </a:rPr>
                            <m:t>𝑠𝑐h𝑒𝑑𝑢𝑙𝑒𝑑</m:t>
                          </m:r>
                          <m:r>
                            <a:rPr lang="de-DE" sz="1400" b="0" i="1" smtClean="0">
                              <a:latin typeface="Cambria Math" panose="02040503050406030204" pitchFamily="18" charset="0"/>
                            </a:rPr>
                            <m:t> </m:t>
                          </m:r>
                          <m:r>
                            <a:rPr lang="de-DE" sz="1400" b="0" i="1" smtClean="0">
                              <a:latin typeface="Cambria Math" panose="02040503050406030204" pitchFamily="18" charset="0"/>
                            </a:rPr>
                            <m:t>𝑑𝑜𝑤𝑛𝑡𝑖𝑚𝑒𝑠</m:t>
                          </m:r>
                          <m:r>
                            <a:rPr lang="de-DE" sz="1400" b="0" i="1" smtClean="0">
                              <a:latin typeface="Cambria Math" panose="02040503050406030204" pitchFamily="18" charset="0"/>
                            </a:rPr>
                            <m:t>)</m:t>
                          </m:r>
                        </m:den>
                      </m:f>
                    </m:oMath>
                  </m:oMathPara>
                </a14:m>
                <a:endParaRPr lang="de-DE" sz="1400" b="1" dirty="0"/>
              </a:p>
              <a:p>
                <a:endParaRPr lang="de-DE" sz="1400" b="1" dirty="0"/>
              </a:p>
              <a:p>
                <a:pPr/>
                <a14:m>
                  <m:oMathPara xmlns:m="http://schemas.openxmlformats.org/officeDocument/2006/math">
                    <m:oMathParaPr>
                      <m:jc m:val="left"/>
                    </m:oMathParaPr>
                    <m:oMath xmlns:m="http://schemas.openxmlformats.org/officeDocument/2006/math">
                      <m:r>
                        <a:rPr lang="de-DE" sz="1400" b="1" i="1" smtClean="0">
                          <a:latin typeface="Cambria Math" panose="02040503050406030204" pitchFamily="18" charset="0"/>
                          <a:ea typeface="Cambria Math" panose="02040503050406030204" pitchFamily="18" charset="0"/>
                        </a:rPr>
                        <m:t>𝑴𝒆𝒕𝒆𝒓𝒔</m:t>
                      </m:r>
                      <m:r>
                        <a:rPr lang="de-DE" sz="1400" b="1" i="1" smtClean="0">
                          <a:latin typeface="Cambria Math" panose="02040503050406030204" pitchFamily="18" charset="0"/>
                          <a:ea typeface="Cambria Math" panose="02040503050406030204" pitchFamily="18" charset="0"/>
                        </a:rPr>
                        <m:t> </m:t>
                      </m:r>
                      <m:r>
                        <a:rPr lang="de-DE" sz="1400" b="1" i="1" smtClean="0">
                          <a:latin typeface="Cambria Math" panose="02040503050406030204" pitchFamily="18" charset="0"/>
                          <a:ea typeface="Cambria Math" panose="02040503050406030204" pitchFamily="18" charset="0"/>
                        </a:rPr>
                        <m:t>𝒑𝒆𝒓</m:t>
                      </m:r>
                      <m:r>
                        <a:rPr lang="de-DE" sz="1400" b="1" i="1" smtClean="0">
                          <a:latin typeface="Cambria Math" panose="02040503050406030204" pitchFamily="18" charset="0"/>
                          <a:ea typeface="Cambria Math" panose="02040503050406030204" pitchFamily="18" charset="0"/>
                        </a:rPr>
                        <m:t> </m:t>
                      </m:r>
                      <m:r>
                        <a:rPr lang="de-DE" sz="1400" b="1" i="1" smtClean="0">
                          <a:latin typeface="Cambria Math" panose="02040503050406030204" pitchFamily="18" charset="0"/>
                          <a:ea typeface="Cambria Math" panose="02040503050406030204" pitchFamily="18" charset="0"/>
                        </a:rPr>
                        <m:t>𝒕𝒐𝒏</m:t>
                      </m:r>
                      <m:r>
                        <a:rPr lang="de-DE" sz="1400" b="1" i="1" smtClean="0">
                          <a:latin typeface="Cambria Math" panose="02040503050406030204" pitchFamily="18" charset="0"/>
                          <a:ea typeface="Cambria Math" panose="02040503050406030204" pitchFamily="18" charset="0"/>
                        </a:rPr>
                        <m:t> </m:t>
                      </m:r>
                      <m:d>
                        <m:dPr>
                          <m:ctrlPr>
                            <a:rPr lang="de-DE" sz="1400" b="1" i="1">
                              <a:latin typeface="Cambria Math" panose="02040503050406030204" pitchFamily="18" charset="0"/>
                              <a:ea typeface="Cambria Math" panose="02040503050406030204" pitchFamily="18" charset="0"/>
                            </a:rPr>
                          </m:ctrlPr>
                        </m:dPr>
                        <m:e>
                          <m:r>
                            <a:rPr lang="de-DE" sz="1400" b="1" i="1" smtClean="0">
                              <a:latin typeface="Cambria Math" panose="02040503050406030204" pitchFamily="18" charset="0"/>
                              <a:ea typeface="Cambria Math" panose="02040503050406030204" pitchFamily="18" charset="0"/>
                            </a:rPr>
                            <m:t>𝑴𝑷𝑻</m:t>
                          </m:r>
                        </m:e>
                      </m:d>
                      <m:r>
                        <a:rPr lang="de-DE" sz="1400" b="0" i="1" smtClean="0">
                          <a:latin typeface="Cambria Math" panose="02040503050406030204" pitchFamily="18" charset="0"/>
                          <a:ea typeface="Cambria Math" panose="02040503050406030204" pitchFamily="18" charset="0"/>
                        </a:rPr>
                        <m:t>=</m:t>
                      </m:r>
                      <m:f>
                        <m:fPr>
                          <m:ctrlPr>
                            <a:rPr lang="de-DE" sz="1400" i="1" smtClean="0">
                              <a:latin typeface="Cambria Math" panose="02040503050406030204" pitchFamily="18" charset="0"/>
                            </a:rPr>
                          </m:ctrlPr>
                        </m:fPr>
                        <m:num>
                          <m:r>
                            <a:rPr lang="de-DE" sz="1400" b="0" i="1" smtClean="0">
                              <a:latin typeface="Cambria Math" panose="02040503050406030204" pitchFamily="18" charset="0"/>
                            </a:rPr>
                            <m:t>𝑀𝑒𝑡𝑒𝑟</m:t>
                          </m:r>
                          <m:r>
                            <a:rPr lang="de-DE" sz="1400" b="0" i="1" smtClean="0">
                              <a:latin typeface="Cambria Math" panose="02040503050406030204" pitchFamily="18" charset="0"/>
                            </a:rPr>
                            <m:t> </m:t>
                          </m:r>
                          <m:r>
                            <a:rPr lang="de-DE" sz="1400" b="0" i="1" smtClean="0">
                              <a:latin typeface="Cambria Math" panose="02040503050406030204" pitchFamily="18" charset="0"/>
                            </a:rPr>
                            <m:t>𝑜𝑓</m:t>
                          </m:r>
                          <m:r>
                            <a:rPr lang="de-DE" sz="1400" b="0" i="1" smtClean="0">
                              <a:latin typeface="Cambria Math" panose="02040503050406030204" pitchFamily="18" charset="0"/>
                            </a:rPr>
                            <m:t> </m:t>
                          </m:r>
                          <m:r>
                            <a:rPr lang="de-DE" sz="1400" b="0" i="1" smtClean="0">
                              <a:latin typeface="Cambria Math" panose="02040503050406030204" pitchFamily="18" charset="0"/>
                            </a:rPr>
                            <m:t>𝑠𝑡𝑒𝑒𝑙</m:t>
                          </m:r>
                          <m:r>
                            <a:rPr lang="de-DE" sz="1400" b="0" i="1" smtClean="0">
                              <a:latin typeface="Cambria Math" panose="02040503050406030204" pitchFamily="18" charset="0"/>
                            </a:rPr>
                            <m:t> </m:t>
                          </m:r>
                          <m:r>
                            <a:rPr lang="de-DE" sz="1400" b="0" i="1" smtClean="0">
                              <a:latin typeface="Cambria Math" panose="02040503050406030204" pitchFamily="18" charset="0"/>
                            </a:rPr>
                            <m:t>𝑝𝑟𝑜𝑑𝑢𝑐𝑒𝑑</m:t>
                          </m:r>
                        </m:num>
                        <m:den>
                          <m:r>
                            <a:rPr lang="de-DE" sz="1400" b="0" i="1" smtClean="0">
                              <a:latin typeface="Cambria Math" panose="02040503050406030204" pitchFamily="18" charset="0"/>
                            </a:rPr>
                            <m:t>𝑇𝑜𝑛𝑠</m:t>
                          </m:r>
                          <m:r>
                            <a:rPr lang="de-DE" sz="1400" b="0" i="1" smtClean="0">
                              <a:latin typeface="Cambria Math" panose="02040503050406030204" pitchFamily="18" charset="0"/>
                            </a:rPr>
                            <m:t> </m:t>
                          </m:r>
                          <m:r>
                            <a:rPr lang="de-DE" sz="1400" b="0" i="1" smtClean="0">
                              <a:latin typeface="Cambria Math" panose="02040503050406030204" pitchFamily="18" charset="0"/>
                            </a:rPr>
                            <m:t>𝑜𝑓</m:t>
                          </m:r>
                          <m:r>
                            <a:rPr lang="de-DE" sz="1400" b="0" i="1" smtClean="0">
                              <a:latin typeface="Cambria Math" panose="02040503050406030204" pitchFamily="18" charset="0"/>
                            </a:rPr>
                            <m:t> </m:t>
                          </m:r>
                          <m:r>
                            <a:rPr lang="de-DE" sz="1400" b="0" i="1" smtClean="0">
                              <a:latin typeface="Cambria Math" panose="02040503050406030204" pitchFamily="18" charset="0"/>
                            </a:rPr>
                            <m:t>𝑠𝑡𝑒𝑒𝑙</m:t>
                          </m:r>
                          <m:r>
                            <a:rPr lang="de-DE" sz="1400" b="0" i="1" smtClean="0">
                              <a:latin typeface="Cambria Math" panose="02040503050406030204" pitchFamily="18" charset="0"/>
                            </a:rPr>
                            <m:t> </m:t>
                          </m:r>
                          <m:r>
                            <a:rPr lang="de-DE" sz="1400" b="0" i="1" smtClean="0">
                              <a:latin typeface="Cambria Math" panose="02040503050406030204" pitchFamily="18" charset="0"/>
                            </a:rPr>
                            <m:t>𝑝𝑟𝑜𝑑𝑢𝑐𝑒𝑑</m:t>
                          </m:r>
                        </m:den>
                      </m:f>
                    </m:oMath>
                  </m:oMathPara>
                </a14:m>
                <a:endParaRPr lang="de-DE" sz="1400" b="1" dirty="0"/>
              </a:p>
            </p:txBody>
          </p:sp>
        </mc:Choice>
        <mc:Fallback>
          <p:sp>
            <p:nvSpPr>
              <p:cNvPr id="18" name="Textplatzhalter 17">
                <a:extLst>
                  <a:ext uri="{FF2B5EF4-FFF2-40B4-BE49-F238E27FC236}">
                    <a16:creationId xmlns:a16="http://schemas.microsoft.com/office/drawing/2014/main" id="{3A514C08-C7CF-4D5F-A4AD-F333D71CF9B9}"/>
                  </a:ext>
                </a:extLst>
              </p:cNvPr>
              <p:cNvSpPr>
                <a:spLocks noGrp="1" noRot="1" noChangeAspect="1" noMove="1" noResize="1" noEditPoints="1" noAdjustHandles="1" noChangeArrowheads="1" noChangeShapeType="1" noTextEdit="1"/>
              </p:cNvSpPr>
              <p:nvPr>
                <p:ph type="body" sz="quarter" idx="13"/>
              </p:nvPr>
            </p:nvSpPr>
            <p:spPr>
              <a:blipFill>
                <a:blip r:embed="rId2"/>
                <a:stretch>
                  <a:fillRect/>
                </a:stretch>
              </a:blipFill>
            </p:spPr>
            <p:txBody>
              <a:bodyPr/>
              <a:lstStyle/>
              <a:p>
                <a:r>
                  <a:rPr lang="de-DE">
                    <a:noFill/>
                  </a:rPr>
                  <a:t> </a:t>
                </a:r>
              </a:p>
            </p:txBody>
          </p:sp>
        </mc:Fallback>
      </mc:AlternateContent>
      <p:sp>
        <p:nvSpPr>
          <p:cNvPr id="19" name="Textfeld 18">
            <a:extLst>
              <a:ext uri="{FF2B5EF4-FFF2-40B4-BE49-F238E27FC236}">
                <a16:creationId xmlns:a16="http://schemas.microsoft.com/office/drawing/2014/main" id="{6AB516B8-8D19-4000-8944-E7ABB5AD59B0}"/>
              </a:ext>
            </a:extLst>
          </p:cNvPr>
          <p:cNvSpPr txBox="1"/>
          <p:nvPr/>
        </p:nvSpPr>
        <p:spPr bwMode="gray">
          <a:xfrm>
            <a:off x="5322014" y="2162101"/>
            <a:ext cx="3030876" cy="636998"/>
          </a:xfrm>
          <a:prstGeom prst="rect">
            <a:avLst/>
          </a:prstGeom>
          <a:noFill/>
        </p:spPr>
        <p:txBody>
          <a:bodyPr wrap="square" lIns="0" tIns="0" rIns="0" bIns="0" rtlCol="0">
            <a:noAutofit/>
          </a:bodyPr>
          <a:lstStyle/>
          <a:p>
            <a:pPr>
              <a:spcBef>
                <a:spcPts val="200"/>
              </a:spcBef>
              <a:spcAft>
                <a:spcPts val="400"/>
              </a:spcAft>
              <a:buClr>
                <a:schemeClr val="bg2"/>
              </a:buClr>
              <a:buSzPct val="120000"/>
            </a:pPr>
            <a:r>
              <a:rPr lang="de-DE" sz="1400" dirty="0"/>
              <a:t>High MPT (</a:t>
            </a:r>
            <a:r>
              <a:rPr lang="de-DE" sz="1400" dirty="0" err="1"/>
              <a:t>low</a:t>
            </a:r>
            <a:r>
              <a:rPr lang="de-DE" sz="1400" dirty="0"/>
              <a:t> </a:t>
            </a:r>
            <a:r>
              <a:rPr lang="de-DE" sz="1400" dirty="0" err="1"/>
              <a:t>weight</a:t>
            </a:r>
            <a:r>
              <a:rPr lang="de-DE" sz="1400" dirty="0"/>
              <a:t> per </a:t>
            </a:r>
            <a:r>
              <a:rPr lang="de-DE" sz="1400" dirty="0" err="1"/>
              <a:t>meter</a:t>
            </a:r>
            <a:r>
              <a:rPr lang="de-DE" sz="1400" dirty="0"/>
              <a:t>)</a:t>
            </a:r>
          </a:p>
          <a:p>
            <a:pPr marL="285750" indent="-285750">
              <a:spcBef>
                <a:spcPts val="200"/>
              </a:spcBef>
              <a:spcAft>
                <a:spcPts val="400"/>
              </a:spcAft>
              <a:buClr>
                <a:schemeClr val="bg2"/>
              </a:buClr>
              <a:buSzPct val="120000"/>
              <a:buFont typeface="Arial" panose="020B0604020202020204" pitchFamily="34" charset="0"/>
              <a:buChar char="•"/>
            </a:pPr>
            <a:r>
              <a:rPr lang="de-DE" sz="1400" dirty="0"/>
              <a:t>Low </a:t>
            </a:r>
            <a:r>
              <a:rPr lang="de-DE" sz="1400" dirty="0" err="1"/>
              <a:t>thickness</a:t>
            </a:r>
            <a:endParaRPr lang="de-DE" sz="1400" dirty="0"/>
          </a:p>
          <a:p>
            <a:pPr marL="285750" indent="-285750">
              <a:spcBef>
                <a:spcPts val="200"/>
              </a:spcBef>
              <a:spcAft>
                <a:spcPts val="400"/>
              </a:spcAft>
              <a:buClr>
                <a:schemeClr val="bg2"/>
              </a:buClr>
              <a:buSzPct val="120000"/>
              <a:buFont typeface="Arial" panose="020B0604020202020204" pitchFamily="34" charset="0"/>
              <a:buChar char="•"/>
            </a:pPr>
            <a:r>
              <a:rPr lang="de-DE" sz="1400" dirty="0"/>
              <a:t>Low </a:t>
            </a:r>
            <a:r>
              <a:rPr lang="de-DE" sz="1400" dirty="0" err="1"/>
              <a:t>width</a:t>
            </a:r>
            <a:endParaRPr lang="de-DE" sz="1400" dirty="0"/>
          </a:p>
        </p:txBody>
      </p:sp>
    </p:spTree>
    <p:extLst>
      <p:ext uri="{BB962C8B-B14F-4D97-AF65-F5344CB8AC3E}">
        <p14:creationId xmlns:p14="http://schemas.microsoft.com/office/powerpoint/2010/main" val="3995905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1800" y="512763"/>
            <a:ext cx="6696484" cy="726591"/>
          </a:xfrm>
        </p:spPr>
        <p:txBody>
          <a:bodyPr/>
          <a:lstStyle/>
          <a:p>
            <a:r>
              <a:rPr lang="en-US"/>
              <a:t>Table</a:t>
            </a:r>
            <a:br>
              <a:rPr lang="en-US"/>
            </a:br>
            <a:r>
              <a:rPr lang="en-US"/>
              <a:t>- eight columns</a:t>
            </a:r>
            <a:endParaRPr lang="de-DE"/>
          </a:p>
        </p:txBody>
      </p:sp>
      <p:sp>
        <p:nvSpPr>
          <p:cNvPr id="7" name="Date Placeholder 6"/>
          <p:cNvSpPr>
            <a:spLocks noGrp="1"/>
          </p:cNvSpPr>
          <p:nvPr>
            <p:ph type="dt" sz="half" idx="15"/>
          </p:nvPr>
        </p:nvSpPr>
        <p:spPr bwMode="gray"/>
        <p:txBody>
          <a:bodyPr/>
          <a:lstStyle/>
          <a:p>
            <a:pPr algn="r"/>
            <a:fld id="{49EC2B5C-B7E0-4C1D-9ECB-4A4FD0656EC7}" type="datetime4">
              <a:rPr lang="en-US" smtClean="0">
                <a:solidFill>
                  <a:prstClr val="black">
                    <a:tint val="75000"/>
                  </a:prstClr>
                </a:solidFill>
              </a:rPr>
              <a:t>February 24, 2021</a:t>
            </a:fld>
            <a:r>
              <a:rPr lang="de-DE">
                <a:solidFill>
                  <a:prstClr val="black">
                    <a:tint val="75000"/>
                  </a:prstClr>
                </a:solidFill>
              </a:rPr>
              <a:t>  </a:t>
            </a:r>
          </a:p>
        </p:txBody>
      </p:sp>
      <p:sp>
        <p:nvSpPr>
          <p:cNvPr id="10" name="Footer Placeholder 9"/>
          <p:cNvSpPr>
            <a:spLocks noGrp="1"/>
          </p:cNvSpPr>
          <p:nvPr>
            <p:ph type="ftr" sz="quarter" idx="16"/>
          </p:nvPr>
        </p:nvSpPr>
        <p:spPr bwMode="gray"/>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11" name="Slide Number Placeholder 10"/>
          <p:cNvSpPr>
            <a:spLocks noGrp="1"/>
          </p:cNvSpPr>
          <p:nvPr>
            <p:ph type="sldNum" sz="quarter" idx="17"/>
          </p:nvPr>
        </p:nvSpPr>
        <p:spPr bwMode="gray"/>
        <p:txBody>
          <a:bodyPr/>
          <a:lstStyle/>
          <a:p>
            <a:fld id="{8D8DDEA4-1D91-494B-B76F-22F3D7C841E7}" type="slidenum">
              <a:rPr lang="de-DE" smtClean="0">
                <a:solidFill>
                  <a:srgbClr val="5186AA"/>
                </a:solidFill>
              </a:rPr>
              <a:pPr/>
              <a:t>40</a:t>
            </a:fld>
            <a:endParaRPr lang="de-DE">
              <a:solidFill>
                <a:srgbClr val="5186AA"/>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5874195"/>
              </p:ext>
            </p:extLst>
          </p:nvPr>
        </p:nvGraphicFramePr>
        <p:xfrm>
          <a:off x="54006" y="1304919"/>
          <a:ext cx="8802658" cy="4968880"/>
        </p:xfrm>
        <a:graphic>
          <a:graphicData uri="http://schemas.openxmlformats.org/drawingml/2006/table">
            <a:tbl>
              <a:tblPr firstRow="1" bandRow="1">
                <a:tableStyleId>{5C22544A-7EE6-4342-B048-85BDC9FD1C3A}</a:tableStyleId>
              </a:tblPr>
              <a:tblGrid>
                <a:gridCol w="377534">
                  <a:extLst>
                    <a:ext uri="{9D8B030D-6E8A-4147-A177-3AD203B41FA5}">
                      <a16:colId xmlns:a16="http://schemas.microsoft.com/office/drawing/2014/main" val="20000"/>
                    </a:ext>
                  </a:extLst>
                </a:gridCol>
                <a:gridCol w="1248367">
                  <a:extLst>
                    <a:ext uri="{9D8B030D-6E8A-4147-A177-3AD203B41FA5}">
                      <a16:colId xmlns:a16="http://schemas.microsoft.com/office/drawing/2014/main" val="20001"/>
                    </a:ext>
                  </a:extLst>
                </a:gridCol>
                <a:gridCol w="1025251">
                  <a:extLst>
                    <a:ext uri="{9D8B030D-6E8A-4147-A177-3AD203B41FA5}">
                      <a16:colId xmlns:a16="http://schemas.microsoft.com/office/drawing/2014/main" val="20002"/>
                    </a:ext>
                  </a:extLst>
                </a:gridCol>
                <a:gridCol w="1025251">
                  <a:extLst>
                    <a:ext uri="{9D8B030D-6E8A-4147-A177-3AD203B41FA5}">
                      <a16:colId xmlns:a16="http://schemas.microsoft.com/office/drawing/2014/main" val="20003"/>
                    </a:ext>
                  </a:extLst>
                </a:gridCol>
                <a:gridCol w="1025251">
                  <a:extLst>
                    <a:ext uri="{9D8B030D-6E8A-4147-A177-3AD203B41FA5}">
                      <a16:colId xmlns:a16="http://schemas.microsoft.com/office/drawing/2014/main" val="20004"/>
                    </a:ext>
                  </a:extLst>
                </a:gridCol>
                <a:gridCol w="1025251">
                  <a:extLst>
                    <a:ext uri="{9D8B030D-6E8A-4147-A177-3AD203B41FA5}">
                      <a16:colId xmlns:a16="http://schemas.microsoft.com/office/drawing/2014/main" val="20005"/>
                    </a:ext>
                  </a:extLst>
                </a:gridCol>
                <a:gridCol w="1025251">
                  <a:extLst>
                    <a:ext uri="{9D8B030D-6E8A-4147-A177-3AD203B41FA5}">
                      <a16:colId xmlns:a16="http://schemas.microsoft.com/office/drawing/2014/main" val="20006"/>
                    </a:ext>
                  </a:extLst>
                </a:gridCol>
                <a:gridCol w="1025251">
                  <a:extLst>
                    <a:ext uri="{9D8B030D-6E8A-4147-A177-3AD203B41FA5}">
                      <a16:colId xmlns:a16="http://schemas.microsoft.com/office/drawing/2014/main" val="20007"/>
                    </a:ext>
                  </a:extLst>
                </a:gridCol>
                <a:gridCol w="1025251">
                  <a:extLst>
                    <a:ext uri="{9D8B030D-6E8A-4147-A177-3AD203B41FA5}">
                      <a16:colId xmlns:a16="http://schemas.microsoft.com/office/drawing/2014/main" val="20008"/>
                    </a:ext>
                  </a:extLst>
                </a:gridCol>
              </a:tblGrid>
              <a:tr h="621110">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spc="30" baseline="0">
                          <a:solidFill>
                            <a:schemeClr val="tx1"/>
                          </a:solidFill>
                        </a:rPr>
                        <a:t>Lorem ipsum</a:t>
                      </a:r>
                      <a:endParaRPr lang="en-US" sz="1200" b="1" spc="30" baseline="0" noProof="0">
                        <a:solidFill>
                          <a:schemeClr val="tx1"/>
                        </a:solidFill>
                      </a:endParaRPr>
                    </a:p>
                  </a:txBody>
                  <a:tcPr marL="0" marR="72000" marT="72000" marB="72000" horzOverflow="overflow">
                    <a:lnL w="12700" cmpd="sng">
                      <a:noFill/>
                    </a:lnL>
                    <a:lnR w="9525" cap="flat" cmpd="sng" algn="ctr">
                      <a:noFill/>
                      <a:prstDash val="sysDot"/>
                      <a:round/>
                      <a:headEnd type="none" w="med" len="med"/>
                      <a:tailEnd type="none" w="med" len="med"/>
                    </a:lnR>
                    <a:lnT w="1270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noFill/>
                      <a:prstDash val="sysDot"/>
                      <a:round/>
                      <a:headEnd type="none" w="med" len="med"/>
                      <a:tailEnd type="none" w="med" len="med"/>
                    </a:lnL>
                    <a:lnR w="12700" cmpd="sng">
                      <a:noFill/>
                    </a:lnR>
                    <a:lnT w="1270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12700" cap="flat" cmpd="sng" algn="ctr">
                      <a:no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621110">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spc="30" baseline="0">
                          <a:solidFill>
                            <a:schemeClr val="tx1"/>
                          </a:solidFill>
                        </a:rPr>
                        <a:t>Lorem ipsum</a:t>
                      </a:r>
                      <a:endParaRPr lang="en-US" sz="1200" b="1" spc="30" baseline="0" noProof="0">
                        <a:solidFill>
                          <a:schemeClr val="tx1"/>
                        </a:solidFill>
                      </a:endParaRPr>
                    </a:p>
                  </a:txBody>
                  <a:tcPr marL="0" marR="72000" marT="72000" marB="72000" horzOverflow="overflow">
                    <a:lnL w="12700" cmpd="sng">
                      <a:noFill/>
                    </a:lnL>
                    <a:lnR w="9525" cap="flat" cmpd="sng" algn="ctr">
                      <a:noFill/>
                      <a:prstDash val="sysDot"/>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621110">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spc="30" baseline="0">
                          <a:solidFill>
                            <a:schemeClr val="tx1"/>
                          </a:solidFill>
                        </a:rPr>
                        <a:t>Lorem ipsum</a:t>
                      </a:r>
                      <a:endParaRPr lang="en-US" sz="1200" b="1" spc="30" baseline="0" noProof="0">
                        <a:solidFill>
                          <a:schemeClr val="tx1"/>
                        </a:solidFill>
                      </a:endParaRPr>
                    </a:p>
                  </a:txBody>
                  <a:tcPr marL="0" marR="72000" marT="72000" marB="72000">
                    <a:lnL w="12700" cmpd="sng">
                      <a:noFill/>
                    </a:lnL>
                    <a:lnR w="9525" cap="flat" cmpd="sng" algn="ctr">
                      <a:noFill/>
                      <a:prstDash val="sysDot"/>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621110">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spc="30" baseline="0">
                          <a:solidFill>
                            <a:schemeClr val="tx1"/>
                          </a:solidFill>
                        </a:rPr>
                        <a:t>Lorem ipsum</a:t>
                      </a:r>
                      <a:endParaRPr lang="en-US" sz="1200" b="1" spc="30" baseline="0" noProof="0">
                        <a:solidFill>
                          <a:schemeClr val="tx1"/>
                        </a:solidFill>
                      </a:endParaRPr>
                    </a:p>
                  </a:txBody>
                  <a:tcPr marL="0" marR="72000" marT="72000" marB="72000">
                    <a:lnL w="12700" cmpd="sng">
                      <a:noFill/>
                    </a:lnL>
                    <a:lnR w="9525" cap="flat" cmpd="sng" algn="ctr">
                      <a:noFill/>
                      <a:prstDash val="sysDot"/>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621110">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spc="30" baseline="0">
                          <a:solidFill>
                            <a:schemeClr val="tx1"/>
                          </a:solidFill>
                        </a:rPr>
                        <a:t>Lorem ipsum</a:t>
                      </a:r>
                      <a:endParaRPr lang="en-US" sz="1200" b="1" spc="30" baseline="0" noProof="0">
                        <a:solidFill>
                          <a:schemeClr val="tx1"/>
                        </a:solidFill>
                      </a:endParaRPr>
                    </a:p>
                  </a:txBody>
                  <a:tcPr marL="0" marR="72000" marT="72000" marB="72000" horzOverflow="overflow">
                    <a:lnL w="12700" cmpd="sng">
                      <a:noFill/>
                    </a:lnL>
                    <a:lnR w="9525" cap="flat" cmpd="sng" algn="ctr">
                      <a:noFill/>
                      <a:prstDash val="sysDot"/>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621110">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spc="30" baseline="0">
                          <a:solidFill>
                            <a:schemeClr val="tx1"/>
                          </a:solidFill>
                        </a:rPr>
                        <a:t>Lorem ipsum</a:t>
                      </a:r>
                      <a:endParaRPr lang="en-US" sz="1200" b="1" spc="30" baseline="0" noProof="0">
                        <a:solidFill>
                          <a:schemeClr val="tx1"/>
                        </a:solidFill>
                      </a:endParaRPr>
                    </a:p>
                  </a:txBody>
                  <a:tcPr marL="0" marR="72000" marT="72000" marB="72000" horzOverflow="overflow">
                    <a:lnL w="12700" cmpd="sng">
                      <a:noFill/>
                    </a:lnL>
                    <a:lnR w="9525" cap="flat" cmpd="sng" algn="ctr">
                      <a:noFill/>
                      <a:prstDash val="sysDot"/>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621110">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spc="30" baseline="0">
                          <a:solidFill>
                            <a:schemeClr val="tx1"/>
                          </a:solidFill>
                        </a:rPr>
                        <a:t>Lorem ipsum</a:t>
                      </a:r>
                      <a:endParaRPr lang="en-US" sz="1200" b="1" spc="30" baseline="0" noProof="0">
                        <a:solidFill>
                          <a:schemeClr val="tx1"/>
                        </a:solidFill>
                      </a:endParaRPr>
                    </a:p>
                  </a:txBody>
                  <a:tcPr marL="0" marR="72000" marT="72000" marB="72000">
                    <a:lnL w="12700" cmpd="sng">
                      <a:noFill/>
                    </a:lnL>
                    <a:lnR w="9525" cap="flat" cmpd="sng" algn="ctr">
                      <a:noFill/>
                      <a:prstDash val="sysDot"/>
                      <a:round/>
                      <a:headEnd type="none" w="med" len="med"/>
                      <a:tailEnd type="none" w="med" len="med"/>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621110">
                <a:tc>
                  <a:txBody>
                    <a:bodyPr/>
                    <a:lstStyle/>
                    <a:p>
                      <a:pPr algn="l" rtl="0" fontAlgn="ctr"/>
                      <a:endParaRPr lang="de-DE" sz="1200" b="1" i="0" u="none" strike="noStrike">
                        <a:solidFill>
                          <a:schemeClr val="bg1"/>
                        </a:solidFill>
                        <a:effectLst/>
                        <a:latin typeface="Arial Narrow" panose="020B0606020202030204" pitchFamily="34" charset="0"/>
                      </a:endParaRPr>
                    </a:p>
                  </a:txBody>
                  <a:tcPr marL="72000" marR="72000" marT="72000" marB="72000">
                    <a:lnL w="12700" cmpd="sng">
                      <a:noFill/>
                    </a:lnL>
                    <a:lnR w="12700" cmpd="sng">
                      <a:noFill/>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spc="30" baseline="0">
                          <a:solidFill>
                            <a:schemeClr val="tx1"/>
                          </a:solidFill>
                        </a:rPr>
                        <a:t>Lorem ipsum</a:t>
                      </a:r>
                      <a:endParaRPr lang="en-US" sz="1200" b="1" spc="30" baseline="0" noProof="0">
                        <a:solidFill>
                          <a:schemeClr val="tx1"/>
                        </a:solidFill>
                      </a:endParaRPr>
                    </a:p>
                  </a:txBody>
                  <a:tcPr marL="0" marR="72000" marT="72000" marB="72000">
                    <a:lnL w="12700" cmpd="sng">
                      <a:noFill/>
                    </a:lnL>
                    <a:lnR w="9525" cap="flat" cmpd="sng" algn="ctr">
                      <a:noFill/>
                      <a:prstDash val="sysDot"/>
                      <a:round/>
                      <a:headEnd type="none" w="med" len="med"/>
                      <a:tailEnd type="none" w="med" len="med"/>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9525" cap="flat" cmpd="sng" algn="ctr">
                      <a:noFill/>
                      <a:prstDash val="sysDot"/>
                      <a:round/>
                      <a:headEnd type="none" w="med" len="med"/>
                      <a:tailEnd type="none" w="med" len="med"/>
                    </a:lnL>
                    <a:lnR w="12700" cmpd="sng">
                      <a:noFill/>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err="1">
                          <a:solidFill>
                            <a:schemeClr val="tx1"/>
                          </a:solidFill>
                        </a:rPr>
                        <a:t>Lorem</a:t>
                      </a:r>
                      <a:r>
                        <a:rPr lang="en-US" sz="1200" b="0" spc="30" baseline="0">
                          <a:solidFill>
                            <a:schemeClr val="tx1"/>
                          </a:solidFill>
                        </a:rPr>
                        <a:t> </a:t>
                      </a:r>
                      <a:r>
                        <a:rPr lang="en-US" sz="1200" b="0" spc="30" baseline="0" err="1">
                          <a:solidFill>
                            <a:schemeClr val="tx1"/>
                          </a:solidFill>
                        </a:rPr>
                        <a:t>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0" spc="30" baseline="0">
                          <a:solidFill>
                            <a:schemeClr val="tx1"/>
                          </a:solidFill>
                        </a:rPr>
                        <a:t>Lorem ipsum</a:t>
                      </a:r>
                      <a:endParaRPr lang="en-US" sz="1200" b="0" spc="30" baseline="0" noProof="0">
                        <a:solidFill>
                          <a:schemeClr val="tx1"/>
                        </a:solidFill>
                      </a:endParaRPr>
                    </a:p>
                  </a:txBody>
                  <a:tcPr marL="72000" marR="72000" marT="72000" marB="72000" horzOverflow="overflow">
                    <a:lnL w="12700" cmpd="sng">
                      <a:noFill/>
                    </a:lnL>
                    <a:lnR w="12700" cmpd="sng">
                      <a:noFill/>
                    </a:lnR>
                    <a:lnT w="6350" cap="flat" cmpd="sng" algn="ctr">
                      <a:solidFill>
                        <a:schemeClr val="accent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544576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Cyclic </a:t>
            </a:r>
            <a:br>
              <a:rPr lang="en-US"/>
            </a:br>
            <a:r>
              <a:rPr lang="en-US"/>
              <a:t>process</a:t>
            </a:r>
            <a:endParaRPr lang="de-DE"/>
          </a:p>
        </p:txBody>
      </p:sp>
      <p:sp>
        <p:nvSpPr>
          <p:cNvPr id="6" name="Date Placeholder 5"/>
          <p:cNvSpPr>
            <a:spLocks noGrp="1"/>
          </p:cNvSpPr>
          <p:nvPr>
            <p:ph type="dt" sz="half" idx="15"/>
          </p:nvPr>
        </p:nvSpPr>
        <p:spPr bwMode="gray"/>
        <p:txBody>
          <a:bodyPr/>
          <a:lstStyle/>
          <a:p>
            <a:pPr algn="r"/>
            <a:fld id="{314F274F-A373-4BBB-A93B-D70921B32FDE}" type="datetime4">
              <a:rPr lang="en-US" smtClean="0">
                <a:solidFill>
                  <a:prstClr val="black">
                    <a:tint val="75000"/>
                  </a:prstClr>
                </a:solidFill>
              </a:rPr>
              <a:t>February 24, 2021</a:t>
            </a:fld>
            <a:r>
              <a:rPr lang="de-DE">
                <a:solidFill>
                  <a:prstClr val="black">
                    <a:tint val="75000"/>
                  </a:prstClr>
                </a:solidFill>
              </a:rPr>
              <a:t>  </a:t>
            </a:r>
          </a:p>
        </p:txBody>
      </p:sp>
      <p:sp>
        <p:nvSpPr>
          <p:cNvPr id="7" name="Footer Placeholder 6"/>
          <p:cNvSpPr>
            <a:spLocks noGrp="1"/>
          </p:cNvSpPr>
          <p:nvPr>
            <p:ph type="ftr" sz="quarter" idx="16"/>
          </p:nvPr>
        </p:nvSpPr>
        <p:spPr bwMode="gray"/>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8" name="Slide Number Placeholder 7"/>
          <p:cNvSpPr>
            <a:spLocks noGrp="1"/>
          </p:cNvSpPr>
          <p:nvPr>
            <p:ph type="sldNum" sz="quarter" idx="17"/>
          </p:nvPr>
        </p:nvSpPr>
        <p:spPr bwMode="gray"/>
        <p:txBody>
          <a:bodyPr/>
          <a:lstStyle/>
          <a:p>
            <a:fld id="{8D8DDEA4-1D91-494B-B76F-22F3D7C841E7}" type="slidenum">
              <a:rPr lang="de-DE" smtClean="0">
                <a:solidFill>
                  <a:srgbClr val="5186AA"/>
                </a:solidFill>
              </a:rPr>
              <a:pPr/>
              <a:t>41</a:t>
            </a:fld>
            <a:endParaRPr lang="de-DE">
              <a:solidFill>
                <a:srgbClr val="5186AA"/>
              </a:solidFill>
            </a:endParaRPr>
          </a:p>
        </p:txBody>
      </p:sp>
      <p:graphicFrame>
        <p:nvGraphicFramePr>
          <p:cNvPr id="49" name="Diagramm 4"/>
          <p:cNvGraphicFramePr/>
          <p:nvPr>
            <p:extLst>
              <p:ext uri="{D42A27DB-BD31-4B8C-83A1-F6EECF244321}">
                <p14:modId xmlns:p14="http://schemas.microsoft.com/office/powerpoint/2010/main" val="702740520"/>
              </p:ext>
            </p:extLst>
          </p:nvPr>
        </p:nvGraphicFramePr>
        <p:xfrm>
          <a:off x="1830425" y="1979446"/>
          <a:ext cx="5405871" cy="36615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1" name="Ellipse 6"/>
          <p:cNvSpPr/>
          <p:nvPr/>
        </p:nvSpPr>
        <p:spPr bwMode="gray">
          <a:xfrm>
            <a:off x="3782078" y="3159074"/>
            <a:ext cx="1489602" cy="1490072"/>
          </a:xfrm>
          <a:prstGeom prst="ellipse">
            <a:avLst/>
          </a:prstGeom>
          <a:solidFill>
            <a:schemeClr val="bg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nchor="ctr"/>
          <a:lstStyle/>
          <a:p>
            <a:pPr algn="ctr"/>
            <a:r>
              <a:rPr lang="de-DE" sz="2400" b="1"/>
              <a:t>MBS</a:t>
            </a:r>
          </a:p>
        </p:txBody>
      </p:sp>
      <p:grpSp>
        <p:nvGrpSpPr>
          <p:cNvPr id="86" name="Group 85"/>
          <p:cNvGrpSpPr/>
          <p:nvPr/>
        </p:nvGrpSpPr>
        <p:grpSpPr bwMode="gray">
          <a:xfrm>
            <a:off x="424179" y="1880641"/>
            <a:ext cx="4099244" cy="900287"/>
            <a:chOff x="424179" y="1691320"/>
            <a:chExt cx="4099244" cy="576251"/>
          </a:xfrm>
        </p:grpSpPr>
        <p:cxnSp>
          <p:nvCxnSpPr>
            <p:cNvPr id="61" name="Straight Connector 60"/>
            <p:cNvCxnSpPr/>
            <p:nvPr/>
          </p:nvCxnSpPr>
          <p:spPr bwMode="gray">
            <a:xfrm>
              <a:off x="424180" y="1691320"/>
              <a:ext cx="4099243"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62" name="Textfeld 1"/>
            <p:cNvSpPr txBox="1"/>
            <p:nvPr/>
          </p:nvSpPr>
          <p:spPr bwMode="gray">
            <a:xfrm>
              <a:off x="424179" y="1691321"/>
              <a:ext cx="2671445" cy="576250"/>
            </a:xfrm>
            <a:prstGeom prst="rect">
              <a:avLst/>
            </a:prstGeom>
          </p:spPr>
          <p:txBody>
            <a:bodyPr wrap="square" lIns="0" tIns="36000" rIns="0" bIns="36000" rtlCol="0" anchor="t"/>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Details here …</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p:txBody>
        </p:sp>
      </p:grpSp>
      <p:grpSp>
        <p:nvGrpSpPr>
          <p:cNvPr id="82" name="Group 81"/>
          <p:cNvGrpSpPr/>
          <p:nvPr/>
        </p:nvGrpSpPr>
        <p:grpSpPr bwMode="gray">
          <a:xfrm>
            <a:off x="424180" y="4837227"/>
            <a:ext cx="2455632" cy="1021939"/>
            <a:chOff x="424180" y="4567301"/>
            <a:chExt cx="2455632" cy="1021939"/>
          </a:xfrm>
        </p:grpSpPr>
        <p:sp>
          <p:nvSpPr>
            <p:cNvPr id="64" name="Textfeld 1"/>
            <p:cNvSpPr txBox="1"/>
            <p:nvPr/>
          </p:nvSpPr>
          <p:spPr bwMode="gray">
            <a:xfrm flipH="1">
              <a:off x="424180" y="4567301"/>
              <a:ext cx="2455632" cy="1021939"/>
            </a:xfrm>
            <a:prstGeom prst="rect">
              <a:avLst/>
            </a:prstGeom>
          </p:spPr>
          <p:txBody>
            <a:bodyPr wrap="square" lIns="0" tIns="36000" rIns="0" bIns="36000" rtlCol="0" anchor="t"/>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71450" lvl="2" indent="-171450">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Details here …</a:t>
              </a:r>
            </a:p>
            <a:p>
              <a:pPr marL="171450" lvl="2" indent="-171450">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a:p>
              <a:pPr marL="171450" lvl="2" indent="-171450">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p:txBody>
        </p:sp>
        <p:cxnSp>
          <p:nvCxnSpPr>
            <p:cNvPr id="65" name="Straight Connector 64"/>
            <p:cNvCxnSpPr/>
            <p:nvPr/>
          </p:nvCxnSpPr>
          <p:spPr bwMode="gray">
            <a:xfrm flipH="1">
              <a:off x="424182" y="4567301"/>
              <a:ext cx="2455630"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66" name="Group 65"/>
          <p:cNvGrpSpPr/>
          <p:nvPr/>
        </p:nvGrpSpPr>
        <p:grpSpPr bwMode="gray">
          <a:xfrm>
            <a:off x="424180" y="3100190"/>
            <a:ext cx="1987580" cy="1021939"/>
            <a:chOff x="236220" y="3568432"/>
            <a:chExt cx="1987580" cy="1021939"/>
          </a:xfrm>
        </p:grpSpPr>
        <p:sp>
          <p:nvSpPr>
            <p:cNvPr id="67" name="Textfeld 1"/>
            <p:cNvSpPr txBox="1"/>
            <p:nvPr/>
          </p:nvSpPr>
          <p:spPr bwMode="gray">
            <a:xfrm>
              <a:off x="236220" y="3568432"/>
              <a:ext cx="1987580" cy="1021939"/>
            </a:xfrm>
            <a:prstGeom prst="rect">
              <a:avLst/>
            </a:prstGeom>
          </p:spPr>
          <p:txBody>
            <a:bodyPr wrap="square" lIns="0" tIns="36000" rIns="0" bIns="36000" rtlCol="0" anchor="t"/>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Details here …</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p:txBody>
        </p:sp>
        <p:cxnSp>
          <p:nvCxnSpPr>
            <p:cNvPr id="69" name="Straight Connector 68"/>
            <p:cNvCxnSpPr/>
            <p:nvPr/>
          </p:nvCxnSpPr>
          <p:spPr bwMode="gray">
            <a:xfrm>
              <a:off x="236220" y="3568432"/>
              <a:ext cx="1872000"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83" name="Group 82"/>
          <p:cNvGrpSpPr/>
          <p:nvPr/>
        </p:nvGrpSpPr>
        <p:grpSpPr bwMode="gray">
          <a:xfrm>
            <a:off x="6209159" y="4837227"/>
            <a:ext cx="2455632" cy="1021939"/>
            <a:chOff x="424180" y="4567301"/>
            <a:chExt cx="2455632" cy="1021939"/>
          </a:xfrm>
        </p:grpSpPr>
        <p:sp>
          <p:nvSpPr>
            <p:cNvPr id="84" name="Textfeld 1"/>
            <p:cNvSpPr txBox="1"/>
            <p:nvPr/>
          </p:nvSpPr>
          <p:spPr bwMode="gray">
            <a:xfrm flipH="1">
              <a:off x="424180" y="4567301"/>
              <a:ext cx="2455632" cy="1021939"/>
            </a:xfrm>
            <a:prstGeom prst="rect">
              <a:avLst/>
            </a:prstGeom>
          </p:spPr>
          <p:txBody>
            <a:bodyPr wrap="square" lIns="0" tIns="36000" rIns="0" bIns="36000" rtlCol="0" anchor="t"/>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Details here …</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p:txBody>
        </p:sp>
        <p:cxnSp>
          <p:nvCxnSpPr>
            <p:cNvPr id="85" name="Straight Connector 84"/>
            <p:cNvCxnSpPr/>
            <p:nvPr/>
          </p:nvCxnSpPr>
          <p:spPr bwMode="gray">
            <a:xfrm flipH="1">
              <a:off x="424182" y="4567301"/>
              <a:ext cx="2455630"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27" name="Gruppieren 26"/>
          <p:cNvGrpSpPr/>
          <p:nvPr/>
        </p:nvGrpSpPr>
        <p:grpSpPr>
          <a:xfrm>
            <a:off x="6766751" y="3091137"/>
            <a:ext cx="2455632" cy="1030992"/>
            <a:chOff x="6766751" y="3091137"/>
            <a:chExt cx="2455632" cy="1030992"/>
          </a:xfrm>
        </p:grpSpPr>
        <p:grpSp>
          <p:nvGrpSpPr>
            <p:cNvPr id="79" name="Group 78"/>
            <p:cNvGrpSpPr/>
            <p:nvPr/>
          </p:nvGrpSpPr>
          <p:grpSpPr bwMode="gray">
            <a:xfrm>
              <a:off x="6766751" y="3100190"/>
              <a:ext cx="1898039" cy="1021939"/>
              <a:chOff x="325760" y="3568432"/>
              <a:chExt cx="1898039" cy="1021939"/>
            </a:xfrm>
          </p:grpSpPr>
          <p:sp>
            <p:nvSpPr>
              <p:cNvPr id="80" name="Textfeld 1"/>
              <p:cNvSpPr txBox="1"/>
              <p:nvPr/>
            </p:nvSpPr>
            <p:spPr bwMode="gray">
              <a:xfrm>
                <a:off x="325760" y="3568432"/>
                <a:ext cx="1898039" cy="1021939"/>
              </a:xfrm>
              <a:prstGeom prst="rect">
                <a:avLst/>
              </a:prstGeom>
            </p:spPr>
            <p:txBody>
              <a:bodyPr wrap="square" lIns="0" tIns="36000" rIns="0" bIns="36000" rtlCol="0" anchor="t"/>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371600" lvl="5">
                  <a:spcBef>
                    <a:spcPts val="200"/>
                  </a:spcBef>
                  <a:spcAft>
                    <a:spcPts val="400"/>
                  </a:spcAft>
                  <a:buClr>
                    <a:srgbClr val="5186AA"/>
                  </a:buClr>
                  <a:buSzPct val="120000"/>
                  <a:defRPr/>
                </a:pPr>
                <a:endParaRPr lang="en-US" sz="1200">
                  <a:solidFill>
                    <a:prstClr val="black"/>
                  </a:solidFill>
                  <a:cs typeface="Arial" panose="020B0604020202020204" pitchFamily="34" charset="0"/>
                </a:endParaRPr>
              </a:p>
            </p:txBody>
          </p:sp>
          <p:cxnSp>
            <p:nvCxnSpPr>
              <p:cNvPr id="81" name="Straight Connector 80"/>
              <p:cNvCxnSpPr/>
              <p:nvPr/>
            </p:nvCxnSpPr>
            <p:spPr bwMode="gray">
              <a:xfrm>
                <a:off x="325760" y="3568432"/>
                <a:ext cx="1872000"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5" name="Textfeld 1"/>
            <p:cNvSpPr txBox="1"/>
            <p:nvPr/>
          </p:nvSpPr>
          <p:spPr bwMode="gray">
            <a:xfrm flipH="1">
              <a:off x="6766751" y="3091137"/>
              <a:ext cx="2455632" cy="1021939"/>
            </a:xfrm>
            <a:prstGeom prst="rect">
              <a:avLst/>
            </a:prstGeom>
          </p:spPr>
          <p:txBody>
            <a:bodyPr wrap="square" lIns="0" tIns="36000" rIns="0" bIns="36000" rtlCol="0" anchor="t"/>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71450" lvl="2" indent="-171450">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Details here …</a:t>
              </a:r>
            </a:p>
            <a:p>
              <a:pPr marL="171450" lvl="2" indent="-171450">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a:p>
              <a:pPr marL="171450" lvl="2" indent="-171450">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p:txBody>
        </p:sp>
      </p:grpSp>
    </p:spTree>
    <p:extLst>
      <p:ext uri="{BB962C8B-B14F-4D97-AF65-F5344CB8AC3E}">
        <p14:creationId xmlns:p14="http://schemas.microsoft.com/office/powerpoint/2010/main" val="1473106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500"/>
                                        <p:tgtEl>
                                          <p:spTgt spid="8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3"/>
                                        </p:tgtEl>
                                        <p:attrNameLst>
                                          <p:attrName>style.visibility</p:attrName>
                                        </p:attrNameLst>
                                      </p:cBhvr>
                                      <p:to>
                                        <p:strVal val="visible"/>
                                      </p:to>
                                    </p:set>
                                    <p:animEffect transition="in" filter="fade">
                                      <p:cBhvr>
                                        <p:cTn id="12" dur="500"/>
                                        <p:tgtEl>
                                          <p:spTgt spid="8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2"/>
                                        </p:tgtEl>
                                        <p:attrNameLst>
                                          <p:attrName>style.visibility</p:attrName>
                                        </p:attrNameLst>
                                      </p:cBhvr>
                                      <p:to>
                                        <p:strVal val="visible"/>
                                      </p:to>
                                    </p:set>
                                    <p:animEffect transition="in" filter="fade">
                                      <p:cBhvr>
                                        <p:cTn id="17" dur="500"/>
                                        <p:tgtEl>
                                          <p:spTgt spid="8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6"/>
                                        </p:tgtEl>
                                        <p:attrNameLst>
                                          <p:attrName>style.visibility</p:attrName>
                                        </p:attrNameLst>
                                      </p:cBhvr>
                                      <p:to>
                                        <p:strVal val="visible"/>
                                      </p:to>
                                    </p:set>
                                    <p:animEffect transition="in" filter="fade">
                                      <p:cBhvr>
                                        <p:cTn id="22"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p:cNvSpPr/>
          <p:nvPr/>
        </p:nvSpPr>
        <p:spPr bwMode="gray">
          <a:xfrm>
            <a:off x="3090292" y="2356480"/>
            <a:ext cx="2860928" cy="2860928"/>
          </a:xfrm>
          <a:prstGeom prst="ellipse">
            <a:avLst/>
          </a:prstGeom>
          <a:noFill/>
          <a:ln w="22225">
            <a:solidFill>
              <a:schemeClr val="bg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marL="180000" indent="-180000" algn="ctr">
              <a:spcBef>
                <a:spcPts val="200"/>
              </a:spcBef>
              <a:spcAft>
                <a:spcPts val="400"/>
              </a:spcAft>
              <a:buClr>
                <a:schemeClr val="bg2"/>
              </a:buClr>
              <a:buSzPct val="120000"/>
              <a:buFont typeface="Arial" panose="020B0604020202020204" pitchFamily="34" charset="0"/>
              <a:buChar char="•"/>
            </a:pPr>
            <a:endParaRPr lang="de-DE" sz="1600" err="1">
              <a:solidFill>
                <a:schemeClr val="tx1"/>
              </a:solidFill>
              <a:latin typeface="+mj-lt"/>
            </a:endParaRPr>
          </a:p>
        </p:txBody>
      </p:sp>
      <p:sp>
        <p:nvSpPr>
          <p:cNvPr id="2" name="Title 1"/>
          <p:cNvSpPr>
            <a:spLocks noGrp="1"/>
          </p:cNvSpPr>
          <p:nvPr>
            <p:ph type="title"/>
          </p:nvPr>
        </p:nvSpPr>
        <p:spPr bwMode="gray"/>
        <p:txBody>
          <a:bodyPr/>
          <a:lstStyle/>
          <a:p>
            <a:r>
              <a:rPr lang="en-US"/>
              <a:t>Cyclic </a:t>
            </a:r>
            <a:br>
              <a:rPr lang="en-US"/>
            </a:br>
            <a:r>
              <a:rPr lang="en-US"/>
              <a:t>process</a:t>
            </a:r>
            <a:endParaRPr lang="de-DE"/>
          </a:p>
        </p:txBody>
      </p:sp>
      <p:sp>
        <p:nvSpPr>
          <p:cNvPr id="6" name="Date Placeholder 5"/>
          <p:cNvSpPr>
            <a:spLocks noGrp="1"/>
          </p:cNvSpPr>
          <p:nvPr>
            <p:ph type="dt" sz="half" idx="15"/>
          </p:nvPr>
        </p:nvSpPr>
        <p:spPr bwMode="gray"/>
        <p:txBody>
          <a:bodyPr/>
          <a:lstStyle/>
          <a:p>
            <a:pPr algn="r"/>
            <a:fld id="{44AC013F-7EB4-4E5D-9F93-CD242AE8AF33}" type="datetime4">
              <a:rPr lang="en-US" smtClean="0">
                <a:solidFill>
                  <a:prstClr val="black">
                    <a:tint val="75000"/>
                  </a:prstClr>
                </a:solidFill>
              </a:rPr>
              <a:t>February 24, 2021</a:t>
            </a:fld>
            <a:r>
              <a:rPr lang="de-DE">
                <a:solidFill>
                  <a:prstClr val="black">
                    <a:tint val="75000"/>
                  </a:prstClr>
                </a:solidFill>
              </a:rPr>
              <a:t>  </a:t>
            </a:r>
          </a:p>
        </p:txBody>
      </p:sp>
      <p:sp>
        <p:nvSpPr>
          <p:cNvPr id="8" name="Footer Placeholder 7"/>
          <p:cNvSpPr>
            <a:spLocks noGrp="1"/>
          </p:cNvSpPr>
          <p:nvPr>
            <p:ph type="ftr" sz="quarter" idx="16"/>
          </p:nvPr>
        </p:nvSpPr>
        <p:spPr bwMode="gray"/>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9" name="Slide Number Placeholder 8"/>
          <p:cNvSpPr>
            <a:spLocks noGrp="1"/>
          </p:cNvSpPr>
          <p:nvPr>
            <p:ph type="sldNum" sz="quarter" idx="17"/>
          </p:nvPr>
        </p:nvSpPr>
        <p:spPr bwMode="gray"/>
        <p:txBody>
          <a:bodyPr/>
          <a:lstStyle/>
          <a:p>
            <a:fld id="{8D8DDEA4-1D91-494B-B76F-22F3D7C841E7}" type="slidenum">
              <a:rPr lang="de-DE" smtClean="0">
                <a:solidFill>
                  <a:srgbClr val="5186AA"/>
                </a:solidFill>
              </a:rPr>
              <a:pPr/>
              <a:t>42</a:t>
            </a:fld>
            <a:endParaRPr lang="de-DE">
              <a:solidFill>
                <a:srgbClr val="5186AA"/>
              </a:solidFill>
            </a:endParaRPr>
          </a:p>
        </p:txBody>
      </p:sp>
      <p:graphicFrame>
        <p:nvGraphicFramePr>
          <p:cNvPr id="13" name="Diagram 12"/>
          <p:cNvGraphicFramePr/>
          <p:nvPr>
            <p:extLst>
              <p:ext uri="{D42A27DB-BD31-4B8C-83A1-F6EECF244321}">
                <p14:modId xmlns:p14="http://schemas.microsoft.com/office/powerpoint/2010/main" val="3636821475"/>
              </p:ext>
            </p:extLst>
          </p:nvPr>
        </p:nvGraphicFramePr>
        <p:xfrm>
          <a:off x="2027315" y="1881057"/>
          <a:ext cx="4992216" cy="38166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37" name="Group 36"/>
          <p:cNvGrpSpPr/>
          <p:nvPr/>
        </p:nvGrpSpPr>
        <p:grpSpPr bwMode="gray">
          <a:xfrm>
            <a:off x="424179" y="1808820"/>
            <a:ext cx="4099244" cy="936104"/>
            <a:chOff x="424179" y="1691320"/>
            <a:chExt cx="4099244" cy="576251"/>
          </a:xfrm>
        </p:grpSpPr>
        <p:cxnSp>
          <p:nvCxnSpPr>
            <p:cNvPr id="38" name="Straight Connector 37"/>
            <p:cNvCxnSpPr/>
            <p:nvPr/>
          </p:nvCxnSpPr>
          <p:spPr bwMode="gray">
            <a:xfrm>
              <a:off x="424180" y="1691320"/>
              <a:ext cx="4099243"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39" name="Textfeld 1"/>
            <p:cNvSpPr txBox="1"/>
            <p:nvPr/>
          </p:nvSpPr>
          <p:spPr bwMode="gray">
            <a:xfrm>
              <a:off x="424179" y="1691321"/>
              <a:ext cx="2671445" cy="576250"/>
            </a:xfrm>
            <a:prstGeom prst="rect">
              <a:avLst/>
            </a:prstGeom>
          </p:spPr>
          <p:txBody>
            <a:bodyPr wrap="square" lIns="0" tIns="36000" rIns="0" bIns="36000" rtlCol="0" anchor="t"/>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Details here …</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p:txBody>
        </p:sp>
      </p:grpSp>
      <p:grpSp>
        <p:nvGrpSpPr>
          <p:cNvPr id="40" name="Group 39"/>
          <p:cNvGrpSpPr/>
          <p:nvPr/>
        </p:nvGrpSpPr>
        <p:grpSpPr bwMode="gray">
          <a:xfrm>
            <a:off x="424179" y="3501818"/>
            <a:ext cx="2098041" cy="863286"/>
            <a:chOff x="424179" y="1691320"/>
            <a:chExt cx="2098041" cy="576251"/>
          </a:xfrm>
        </p:grpSpPr>
        <p:cxnSp>
          <p:nvCxnSpPr>
            <p:cNvPr id="41" name="Straight Connector 40"/>
            <p:cNvCxnSpPr/>
            <p:nvPr/>
          </p:nvCxnSpPr>
          <p:spPr bwMode="gray">
            <a:xfrm>
              <a:off x="424180" y="1691320"/>
              <a:ext cx="2098040"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42" name="Textfeld 1"/>
            <p:cNvSpPr txBox="1"/>
            <p:nvPr/>
          </p:nvSpPr>
          <p:spPr bwMode="gray">
            <a:xfrm>
              <a:off x="424179" y="1691321"/>
              <a:ext cx="2098041" cy="576250"/>
            </a:xfrm>
            <a:prstGeom prst="rect">
              <a:avLst/>
            </a:prstGeom>
          </p:spPr>
          <p:txBody>
            <a:bodyPr wrap="square" lIns="0" tIns="36000" rIns="0" bIns="36000" rtlCol="0" anchor="t"/>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Details here …</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p:txBody>
        </p:sp>
      </p:grpSp>
      <p:grpSp>
        <p:nvGrpSpPr>
          <p:cNvPr id="20" name="Group 19"/>
          <p:cNvGrpSpPr/>
          <p:nvPr/>
        </p:nvGrpSpPr>
        <p:grpSpPr bwMode="gray">
          <a:xfrm>
            <a:off x="424179" y="4977172"/>
            <a:ext cx="4099244" cy="783363"/>
            <a:chOff x="424179" y="4581128"/>
            <a:chExt cx="4099244" cy="783363"/>
          </a:xfrm>
        </p:grpSpPr>
        <p:cxnSp>
          <p:nvCxnSpPr>
            <p:cNvPr id="48" name="Straight Connector 47"/>
            <p:cNvCxnSpPr/>
            <p:nvPr/>
          </p:nvCxnSpPr>
          <p:spPr bwMode="gray">
            <a:xfrm>
              <a:off x="424180" y="5364491"/>
              <a:ext cx="4099243"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49" name="Textfeld 1"/>
            <p:cNvSpPr txBox="1"/>
            <p:nvPr/>
          </p:nvSpPr>
          <p:spPr bwMode="gray">
            <a:xfrm>
              <a:off x="424179" y="4581128"/>
              <a:ext cx="2671445" cy="783363"/>
            </a:xfrm>
            <a:prstGeom prst="rect">
              <a:avLst/>
            </a:prstGeom>
          </p:spPr>
          <p:txBody>
            <a:bodyPr wrap="square" lIns="0" tIns="36000" rIns="0" bIns="36000" rtlCol="0" anchor="b"/>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Details here …</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p:txBody>
        </p:sp>
      </p:grpSp>
      <p:grpSp>
        <p:nvGrpSpPr>
          <p:cNvPr id="51" name="Group 50"/>
          <p:cNvGrpSpPr/>
          <p:nvPr/>
        </p:nvGrpSpPr>
        <p:grpSpPr bwMode="gray">
          <a:xfrm flipH="1">
            <a:off x="6543038" y="3501818"/>
            <a:ext cx="2098041" cy="1007302"/>
            <a:chOff x="424179" y="1691320"/>
            <a:chExt cx="2098041" cy="576251"/>
          </a:xfrm>
        </p:grpSpPr>
        <p:cxnSp>
          <p:nvCxnSpPr>
            <p:cNvPr id="52" name="Straight Connector 51"/>
            <p:cNvCxnSpPr/>
            <p:nvPr/>
          </p:nvCxnSpPr>
          <p:spPr bwMode="gray">
            <a:xfrm>
              <a:off x="424180" y="1691320"/>
              <a:ext cx="2098040"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53" name="Textfeld 1"/>
            <p:cNvSpPr txBox="1"/>
            <p:nvPr/>
          </p:nvSpPr>
          <p:spPr bwMode="gray">
            <a:xfrm>
              <a:off x="424179" y="1691321"/>
              <a:ext cx="2098041" cy="576250"/>
            </a:xfrm>
            <a:prstGeom prst="rect">
              <a:avLst/>
            </a:prstGeom>
          </p:spPr>
          <p:txBody>
            <a:bodyPr wrap="square" lIns="0" tIns="36000" rIns="0" bIns="36000" rtlCol="0" anchor="t"/>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Details here …</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a:p>
              <a:pPr marL="180975" lvl="2" indent="-180975">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p:txBody>
        </p:sp>
      </p:grpSp>
      <p:grpSp>
        <p:nvGrpSpPr>
          <p:cNvPr id="54" name="Group 53"/>
          <p:cNvGrpSpPr/>
          <p:nvPr/>
        </p:nvGrpSpPr>
        <p:grpSpPr bwMode="gray">
          <a:xfrm flipH="1">
            <a:off x="6543038" y="2366438"/>
            <a:ext cx="2098041" cy="882542"/>
            <a:chOff x="424179" y="1691320"/>
            <a:chExt cx="2098041" cy="576251"/>
          </a:xfrm>
        </p:grpSpPr>
        <p:cxnSp>
          <p:nvCxnSpPr>
            <p:cNvPr id="55" name="Straight Connector 54"/>
            <p:cNvCxnSpPr/>
            <p:nvPr/>
          </p:nvCxnSpPr>
          <p:spPr bwMode="gray">
            <a:xfrm>
              <a:off x="424180" y="1691320"/>
              <a:ext cx="2098040"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56" name="Textfeld 1"/>
            <p:cNvSpPr txBox="1"/>
            <p:nvPr/>
          </p:nvSpPr>
          <p:spPr bwMode="gray">
            <a:xfrm>
              <a:off x="424179" y="1691321"/>
              <a:ext cx="2098041" cy="576250"/>
            </a:xfrm>
            <a:prstGeom prst="rect">
              <a:avLst/>
            </a:prstGeom>
          </p:spPr>
          <p:txBody>
            <a:bodyPr wrap="square" lIns="0" tIns="36000" rIns="0" bIns="36000" rtlCol="0" anchor="t"/>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171450" lvl="2" indent="-171450">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Details here …</a:t>
              </a:r>
            </a:p>
            <a:p>
              <a:pPr marL="171450" lvl="2" indent="-171450">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a:p>
              <a:pPr marL="171450" lvl="2" indent="-171450">
                <a:spcBef>
                  <a:spcPts val="200"/>
                </a:spcBef>
                <a:spcAft>
                  <a:spcPts val="400"/>
                </a:spcAft>
                <a:buClr>
                  <a:srgbClr val="5186AA"/>
                </a:buClr>
                <a:buSzPct val="120000"/>
                <a:buFont typeface="Wingdings" panose="05000000000000000000" pitchFamily="2" charset="2"/>
                <a:buChar char="§"/>
                <a:defRPr/>
              </a:pPr>
              <a:r>
                <a:rPr lang="en-US" sz="1200">
                  <a:solidFill>
                    <a:prstClr val="black"/>
                  </a:solidFill>
                  <a:cs typeface="Arial" panose="020B0604020202020204" pitchFamily="34" charset="0"/>
                </a:rPr>
                <a:t>…</a:t>
              </a:r>
            </a:p>
          </p:txBody>
        </p:sp>
      </p:grpSp>
      <p:cxnSp>
        <p:nvCxnSpPr>
          <p:cNvPr id="7" name="Straight Connector 6"/>
          <p:cNvCxnSpPr/>
          <p:nvPr/>
        </p:nvCxnSpPr>
        <p:spPr bwMode="gray">
          <a:xfrm flipV="1">
            <a:off x="4932040" y="2366438"/>
            <a:ext cx="1610999" cy="1062562"/>
          </a:xfrm>
          <a:prstGeom prst="line">
            <a:avLst/>
          </a:prstGeom>
          <a:ln>
            <a:solidFill>
              <a:schemeClr val="tx2"/>
            </a:solidFill>
          </a:ln>
        </p:spPr>
      </p:cxnSp>
    </p:spTree>
    <p:extLst>
      <p:ext uri="{BB962C8B-B14F-4D97-AF65-F5344CB8AC3E}">
        <p14:creationId xmlns:p14="http://schemas.microsoft.com/office/powerpoint/2010/main" val="2480675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platzhalter 6"/>
          <p:cNvSpPr>
            <a:spLocks noGrp="1"/>
          </p:cNvSpPr>
          <p:nvPr>
            <p:ph type="body" sz="quarter" idx="18"/>
          </p:nvPr>
        </p:nvSpPr>
        <p:spPr/>
        <p:txBody>
          <a:bodyPr anchor="ctr"/>
          <a:lstStyle/>
          <a:p>
            <a:pPr lvl="1" algn="ctr"/>
            <a:r>
              <a:rPr lang="de-DE" sz="2400"/>
              <a:t>Appendix </a:t>
            </a:r>
          </a:p>
        </p:txBody>
      </p:sp>
      <p:sp>
        <p:nvSpPr>
          <p:cNvPr id="2" name="Datumsplatzhalter 1"/>
          <p:cNvSpPr>
            <a:spLocks noGrp="1"/>
          </p:cNvSpPr>
          <p:nvPr>
            <p:ph type="dt" sz="half" idx="19"/>
          </p:nvPr>
        </p:nvSpPr>
        <p:spPr/>
        <p:txBody>
          <a:bodyPr/>
          <a:lstStyle/>
          <a:p>
            <a:pPr algn="r"/>
            <a:fld id="{AC19604E-8401-4F6E-8F64-632AA54D2359}" type="datetime4">
              <a:rPr lang="en-US" smtClean="0">
                <a:solidFill>
                  <a:prstClr val="black">
                    <a:tint val="75000"/>
                  </a:prstClr>
                </a:solidFill>
              </a:rPr>
              <a:t>February 24, 2021</a:t>
            </a:fld>
            <a:endParaRPr lang="de-DE">
              <a:solidFill>
                <a:prstClr val="black">
                  <a:tint val="75000"/>
                </a:prstClr>
              </a:solidFill>
            </a:endParaRPr>
          </a:p>
        </p:txBody>
      </p:sp>
      <p:sp>
        <p:nvSpPr>
          <p:cNvPr id="3" name="Fußzeilenplatzhalter 2"/>
          <p:cNvSpPr>
            <a:spLocks noGrp="1"/>
          </p:cNvSpPr>
          <p:nvPr>
            <p:ph type="ftr" sz="quarter" idx="20"/>
          </p:nvPr>
        </p:nvSpPr>
        <p:spPr/>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4" name="Foliennummernplatzhalter 3"/>
          <p:cNvSpPr>
            <a:spLocks noGrp="1"/>
          </p:cNvSpPr>
          <p:nvPr>
            <p:ph type="sldNum" sz="quarter" idx="21"/>
          </p:nvPr>
        </p:nvSpPr>
        <p:spPr/>
        <p:txBody>
          <a:bodyPr/>
          <a:lstStyle/>
          <a:p>
            <a:fld id="{8D8DDEA4-1D91-494B-B76F-22F3D7C841E7}" type="slidenum">
              <a:rPr lang="de-DE" smtClean="0">
                <a:solidFill>
                  <a:srgbClr val="5186AA"/>
                </a:solidFill>
              </a:rPr>
              <a:pPr/>
              <a:t>43</a:t>
            </a:fld>
            <a:endParaRPr lang="de-DE">
              <a:solidFill>
                <a:srgbClr val="5186AA"/>
              </a:solidFill>
            </a:endParaRPr>
          </a:p>
        </p:txBody>
      </p:sp>
    </p:spTree>
    <p:extLst>
      <p:ext uri="{BB962C8B-B14F-4D97-AF65-F5344CB8AC3E}">
        <p14:creationId xmlns:p14="http://schemas.microsoft.com/office/powerpoint/2010/main" val="540535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3"/>
          </p:nvPr>
        </p:nvSpPr>
        <p:spPr/>
        <p:txBody>
          <a:bodyPr/>
          <a:lstStyle/>
          <a:p>
            <a:endParaRPr lang="de-DE" b="1"/>
          </a:p>
          <a:p>
            <a:endParaRPr lang="de-DE" b="1"/>
          </a:p>
          <a:p>
            <a:endParaRPr lang="de-DE" b="1"/>
          </a:p>
          <a:p>
            <a:endParaRPr lang="de-DE" b="1"/>
          </a:p>
          <a:p>
            <a:r>
              <a:rPr lang="de-DE" b="1"/>
              <a:t>First Name Last Name, Title</a:t>
            </a:r>
          </a:p>
          <a:p>
            <a:r>
              <a:rPr lang="de-DE" b="1"/>
              <a:t>Job Position</a:t>
            </a:r>
          </a:p>
          <a:p>
            <a:endParaRPr lang="de-DE" b="1"/>
          </a:p>
          <a:p>
            <a:r>
              <a:rPr lang="de-DE" b="1"/>
              <a:t>Tel: +49 621 181 XXXX</a:t>
            </a:r>
          </a:p>
          <a:p>
            <a:r>
              <a:rPr lang="de-DE" b="1"/>
              <a:t>Fax: +49 621 181 1278</a:t>
            </a:r>
          </a:p>
          <a:p>
            <a:r>
              <a:rPr lang="de-DE" b="1"/>
              <a:t>Mobile: +49 XXX </a:t>
            </a:r>
            <a:r>
              <a:rPr lang="de-DE" b="1" err="1"/>
              <a:t>XXX</a:t>
            </a:r>
            <a:r>
              <a:rPr lang="de-DE" b="1"/>
              <a:t> XXXX</a:t>
            </a:r>
          </a:p>
          <a:p>
            <a:r>
              <a:rPr lang="de-DE" b="1"/>
              <a:t>Email: xxxxxxx</a:t>
            </a:r>
            <a:r>
              <a:rPr lang="de-DE" b="1">
                <a:hlinkClick r:id="rId3"/>
              </a:rPr>
              <a:t>@mannheim-business-school.com</a:t>
            </a:r>
            <a:endParaRPr lang="de-DE" b="1"/>
          </a:p>
          <a:p>
            <a:endParaRPr lang="de-DE"/>
          </a:p>
        </p:txBody>
      </p:sp>
      <p:sp>
        <p:nvSpPr>
          <p:cNvPr id="3" name="Bildplatzhalter 2"/>
          <p:cNvSpPr>
            <a:spLocks noGrp="1"/>
          </p:cNvSpPr>
          <p:nvPr>
            <p:ph type="pic" sz="quarter" idx="14"/>
          </p:nvPr>
        </p:nvSpPr>
        <p:spPr/>
      </p:sp>
      <p:sp>
        <p:nvSpPr>
          <p:cNvPr id="4" name="Titel 3"/>
          <p:cNvSpPr>
            <a:spLocks noGrp="1"/>
          </p:cNvSpPr>
          <p:nvPr>
            <p:ph type="title"/>
          </p:nvPr>
        </p:nvSpPr>
        <p:spPr/>
        <p:txBody>
          <a:bodyPr/>
          <a:lstStyle/>
          <a:p>
            <a:r>
              <a:rPr lang="de-DE" err="1"/>
              <a:t>Your</a:t>
            </a:r>
            <a:r>
              <a:rPr lang="de-DE"/>
              <a:t> </a:t>
            </a:r>
            <a:r>
              <a:rPr lang="de-DE" err="1"/>
              <a:t>Contact</a:t>
            </a:r>
            <a:endParaRPr lang="de-DE"/>
          </a:p>
        </p:txBody>
      </p:sp>
      <p:sp>
        <p:nvSpPr>
          <p:cNvPr id="5" name="Datumsplatzhalter 4"/>
          <p:cNvSpPr>
            <a:spLocks noGrp="1"/>
          </p:cNvSpPr>
          <p:nvPr>
            <p:ph type="dt" sz="half" idx="15"/>
          </p:nvPr>
        </p:nvSpPr>
        <p:spPr/>
        <p:txBody>
          <a:bodyPr/>
          <a:lstStyle/>
          <a:p>
            <a:pPr algn="r"/>
            <a:fld id="{0E1EC38E-8432-4D20-B579-07A56E5803CE}" type="datetime4">
              <a:rPr lang="en-US" smtClean="0">
                <a:solidFill>
                  <a:prstClr val="black">
                    <a:tint val="75000"/>
                  </a:prstClr>
                </a:solidFill>
              </a:rPr>
              <a:t>February 24, 2021</a:t>
            </a:fld>
            <a:endParaRPr lang="de-DE">
              <a:solidFill>
                <a:prstClr val="black">
                  <a:tint val="75000"/>
                </a:prstClr>
              </a:solidFill>
            </a:endParaRPr>
          </a:p>
        </p:txBody>
      </p:sp>
      <p:sp>
        <p:nvSpPr>
          <p:cNvPr id="6" name="Fußzeilenplatzhalter 5"/>
          <p:cNvSpPr>
            <a:spLocks noGrp="1"/>
          </p:cNvSpPr>
          <p:nvPr>
            <p:ph type="ftr" sz="quarter" idx="16"/>
          </p:nvPr>
        </p:nvSpPr>
        <p:spPr/>
        <p:txBody>
          <a:bodyPr/>
          <a:lstStyle/>
          <a:p>
            <a:r>
              <a:rPr lang="en-US">
                <a:solidFill>
                  <a:prstClr val="black">
                    <a:tint val="75000"/>
                  </a:prstClr>
                </a:solidFill>
              </a:rPr>
              <a:t>Data Science for Business I - Group 3</a:t>
            </a:r>
            <a:endParaRPr lang="de-DE">
              <a:solidFill>
                <a:prstClr val="black">
                  <a:tint val="75000"/>
                </a:prstClr>
              </a:solidFill>
            </a:endParaRPr>
          </a:p>
        </p:txBody>
      </p:sp>
      <p:sp>
        <p:nvSpPr>
          <p:cNvPr id="7" name="Foliennummernplatzhalter 6"/>
          <p:cNvSpPr>
            <a:spLocks noGrp="1"/>
          </p:cNvSpPr>
          <p:nvPr>
            <p:ph type="sldNum" sz="quarter" idx="17"/>
          </p:nvPr>
        </p:nvSpPr>
        <p:spPr/>
        <p:txBody>
          <a:bodyPr/>
          <a:lstStyle/>
          <a:p>
            <a:fld id="{8D8DDEA4-1D91-494B-B76F-22F3D7C841E7}" type="slidenum">
              <a:rPr lang="de-DE" smtClean="0">
                <a:solidFill>
                  <a:srgbClr val="5186AA"/>
                </a:solidFill>
              </a:rPr>
              <a:pPr/>
              <a:t>44</a:t>
            </a:fld>
            <a:endParaRPr lang="de-DE">
              <a:solidFill>
                <a:srgbClr val="5186AA"/>
              </a:solidFill>
            </a:endParaRPr>
          </a:p>
        </p:txBody>
      </p:sp>
    </p:spTree>
    <p:extLst>
      <p:ext uri="{BB962C8B-B14F-4D97-AF65-F5344CB8AC3E}">
        <p14:creationId xmlns:p14="http://schemas.microsoft.com/office/powerpoint/2010/main" val="289139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platzhalter 5"/>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l="6795" r="6795"/>
          <a:stretch>
            <a:fillRect/>
          </a:stretch>
        </p:blipFill>
        <p:spPr/>
      </p:pic>
      <p:sp>
        <p:nvSpPr>
          <p:cNvPr id="3" name="Titel 2"/>
          <p:cNvSpPr>
            <a:spLocks noGrp="1"/>
          </p:cNvSpPr>
          <p:nvPr>
            <p:ph type="ctrTitle"/>
          </p:nvPr>
        </p:nvSpPr>
        <p:spPr/>
        <p:txBody>
          <a:bodyPr/>
          <a:lstStyle/>
          <a:p>
            <a:r>
              <a:rPr lang="en-US"/>
              <a:t>Thank you</a:t>
            </a:r>
            <a:br>
              <a:rPr lang="en-US"/>
            </a:br>
            <a:r>
              <a:rPr lang="en-US"/>
              <a:t>Very Much!</a:t>
            </a:r>
          </a:p>
        </p:txBody>
      </p:sp>
      <p:sp>
        <p:nvSpPr>
          <p:cNvPr id="4" name="Untertitel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47494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15F5A661-012A-4FE5-A400-405429954001}"/>
              </a:ext>
            </a:extLst>
          </p:cNvPr>
          <p:cNvSpPr>
            <a:spLocks noGrp="1"/>
          </p:cNvSpPr>
          <p:nvPr>
            <p:ph type="title"/>
          </p:nvPr>
        </p:nvSpPr>
        <p:spPr/>
        <p:txBody>
          <a:bodyPr/>
          <a:lstStyle/>
          <a:p>
            <a:r>
              <a:rPr lang="de-DE" dirty="0" err="1"/>
              <a:t>Schulze‘s</a:t>
            </a:r>
            <a:r>
              <a:rPr lang="de-DE" dirty="0"/>
              <a:t> Modell (DRAFT)</a:t>
            </a:r>
          </a:p>
        </p:txBody>
      </p:sp>
      <p:sp>
        <p:nvSpPr>
          <p:cNvPr id="4" name="Datumsplatzhalter 3">
            <a:extLst>
              <a:ext uri="{FF2B5EF4-FFF2-40B4-BE49-F238E27FC236}">
                <a16:creationId xmlns:a16="http://schemas.microsoft.com/office/drawing/2014/main" id="{0EE5461F-EA46-4A4F-A728-F5E803DB4924}"/>
              </a:ext>
            </a:extLst>
          </p:cNvPr>
          <p:cNvSpPr>
            <a:spLocks noGrp="1"/>
          </p:cNvSpPr>
          <p:nvPr>
            <p:ph type="dt" sz="half" idx="14"/>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AA2AE2-8CE1-4862-9DC5-0288318F20FA}" type="datetime4">
              <a:rPr kumimoji="0" lang="en-US" sz="1000" b="0" i="0" u="none" strike="noStrike" kern="1200" cap="none" spc="0" normalizeH="0" baseline="0" noProof="0" smtClean="0">
                <a:ln>
                  <a:noFill/>
                </a:ln>
                <a:solidFill>
                  <a:prstClr val="black">
                    <a:tint val="75000"/>
                  </a:prstClr>
                </a:solidFill>
                <a:effectLst/>
                <a:uLnTx/>
                <a:uFillTx/>
                <a:latin typeface="Arial Narrow"/>
                <a:ea typeface="+mn-ea"/>
                <a:cs typeface="+mn-cs"/>
              </a:rPr>
              <a:t>February 25, 2021</a:t>
            </a:fld>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5" name="Fußzeilenplatzhalter 4">
            <a:extLst>
              <a:ext uri="{FF2B5EF4-FFF2-40B4-BE49-F238E27FC236}">
                <a16:creationId xmlns:a16="http://schemas.microsoft.com/office/drawing/2014/main" id="{CE639252-9C40-4623-B294-4ABBCB5BC5EB}"/>
              </a:ext>
            </a:extLst>
          </p:cNvPr>
          <p:cNvSpPr>
            <a:spLocks noGrp="1"/>
          </p:cNvSpPr>
          <p:nvPr>
            <p:ph type="ftr" sz="quarter" idx="1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tint val="75000"/>
                  </a:prstClr>
                </a:solidFill>
                <a:effectLst/>
                <a:uLnTx/>
                <a:uFillTx/>
                <a:latin typeface="Arial Narrow"/>
                <a:ea typeface="+mn-ea"/>
                <a:cs typeface="+mn-cs"/>
              </a:rPr>
              <a:t>Data Science for Business I - Group 3</a:t>
            </a:r>
            <a:endParaRPr kumimoji="0" lang="de-DE" sz="1000" b="0" i="0" u="none" strike="noStrike" kern="1200" cap="none" spc="0" normalizeH="0" baseline="0" noProof="0">
              <a:ln>
                <a:noFill/>
              </a:ln>
              <a:solidFill>
                <a:prstClr val="black">
                  <a:tint val="75000"/>
                </a:prstClr>
              </a:solidFill>
              <a:effectLst/>
              <a:uLnTx/>
              <a:uFillTx/>
              <a:latin typeface="Arial Narrow"/>
              <a:ea typeface="+mn-ea"/>
              <a:cs typeface="+mn-cs"/>
            </a:endParaRPr>
          </a:p>
        </p:txBody>
      </p:sp>
      <p:sp>
        <p:nvSpPr>
          <p:cNvPr id="6" name="Foliennummernplatzhalter 5">
            <a:extLst>
              <a:ext uri="{FF2B5EF4-FFF2-40B4-BE49-F238E27FC236}">
                <a16:creationId xmlns:a16="http://schemas.microsoft.com/office/drawing/2014/main" id="{613D0FE4-0E2D-4E25-831D-3E3D4A4EFAF2}"/>
              </a:ext>
            </a:extLst>
          </p:cNvPr>
          <p:cNvSpPr>
            <a:spLocks noGrp="1"/>
          </p:cNvSpPr>
          <p:nvPr>
            <p:ph type="sldNum" sz="quarter" idx="16"/>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8DDEA4-1D91-494B-B76F-22F3D7C841E7}" type="slidenum">
              <a:rPr kumimoji="0" lang="de-DE" sz="1000" b="1" i="0" u="none" strike="noStrike" kern="1200" cap="none" spc="0" normalizeH="0" baseline="0" noProof="0" smtClean="0">
                <a:ln>
                  <a:noFill/>
                </a:ln>
                <a:solidFill>
                  <a:srgbClr val="5186AA"/>
                </a:solidFill>
                <a:effectLst/>
                <a:uLnTx/>
                <a:uFillTx/>
                <a:latin typeface="Arial Narrow"/>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de-DE" sz="1000" b="1" i="0" u="none" strike="noStrike" kern="1200" cap="none" spc="0" normalizeH="0" baseline="0" noProof="0">
              <a:ln>
                <a:noFill/>
              </a:ln>
              <a:solidFill>
                <a:srgbClr val="5186AA"/>
              </a:solidFill>
              <a:effectLst/>
              <a:uLnTx/>
              <a:uFillTx/>
              <a:latin typeface="Arial Narrow"/>
              <a:ea typeface="+mn-ea"/>
              <a:cs typeface="+mn-cs"/>
            </a:endParaRPr>
          </a:p>
        </p:txBody>
      </p:sp>
      <p:sp>
        <p:nvSpPr>
          <p:cNvPr id="7" name="Rechteck: abgerundete Ecken 6">
            <a:extLst>
              <a:ext uri="{FF2B5EF4-FFF2-40B4-BE49-F238E27FC236}">
                <a16:creationId xmlns:a16="http://schemas.microsoft.com/office/drawing/2014/main" id="{9AE42AF1-C4C8-420B-8F9A-556317A56081}"/>
              </a:ext>
            </a:extLst>
          </p:cNvPr>
          <p:cNvSpPr/>
          <p:nvPr/>
        </p:nvSpPr>
        <p:spPr bwMode="gray">
          <a:xfrm>
            <a:off x="3236779" y="4747814"/>
            <a:ext cx="2630184" cy="575353"/>
          </a:xfrm>
          <a:prstGeom prst="round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lgn="ctr">
              <a:spcBef>
                <a:spcPts val="200"/>
              </a:spcBef>
              <a:spcAft>
                <a:spcPts val="400"/>
              </a:spcAft>
              <a:buClr>
                <a:schemeClr val="bg2"/>
              </a:buClr>
              <a:buSzPct val="120000"/>
            </a:pPr>
            <a:r>
              <a:rPr lang="de-DE" b="1" dirty="0" err="1">
                <a:solidFill>
                  <a:schemeClr val="bg1"/>
                </a:solidFill>
                <a:latin typeface="+mj-lt"/>
              </a:rPr>
              <a:t>Throughput</a:t>
            </a:r>
            <a:r>
              <a:rPr lang="de-DE" b="1" dirty="0">
                <a:solidFill>
                  <a:schemeClr val="bg1"/>
                </a:solidFill>
                <a:latin typeface="+mj-lt"/>
              </a:rPr>
              <a:t>*</a:t>
            </a:r>
          </a:p>
        </p:txBody>
      </p:sp>
      <p:sp>
        <p:nvSpPr>
          <p:cNvPr id="8" name="Rechteck: abgerundete Ecken 7">
            <a:extLst>
              <a:ext uri="{FF2B5EF4-FFF2-40B4-BE49-F238E27FC236}">
                <a16:creationId xmlns:a16="http://schemas.microsoft.com/office/drawing/2014/main" id="{46FE4712-86CD-4A32-BD43-743E3DA22355}"/>
              </a:ext>
            </a:extLst>
          </p:cNvPr>
          <p:cNvSpPr/>
          <p:nvPr/>
        </p:nvSpPr>
        <p:spPr bwMode="gray">
          <a:xfrm>
            <a:off x="2083318" y="2162264"/>
            <a:ext cx="1337976" cy="673772"/>
          </a:xfrm>
          <a:prstGeom prst="round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lgn="ctr">
              <a:spcBef>
                <a:spcPts val="200"/>
              </a:spcBef>
              <a:spcAft>
                <a:spcPts val="400"/>
              </a:spcAft>
              <a:buClr>
                <a:schemeClr val="bg2"/>
              </a:buClr>
              <a:buSzPct val="120000"/>
            </a:pPr>
            <a:r>
              <a:rPr lang="de-DE" b="1" dirty="0">
                <a:solidFill>
                  <a:schemeClr val="bg1"/>
                </a:solidFill>
                <a:latin typeface="+mj-lt"/>
              </a:rPr>
              <a:t>Width:</a:t>
            </a:r>
          </a:p>
          <a:p>
            <a:pPr algn="ctr">
              <a:spcBef>
                <a:spcPts val="200"/>
              </a:spcBef>
              <a:spcAft>
                <a:spcPts val="400"/>
              </a:spcAft>
              <a:buClr>
                <a:schemeClr val="bg2"/>
              </a:buClr>
              <a:buSzPct val="120000"/>
            </a:pPr>
            <a:r>
              <a:rPr lang="de-DE" sz="1400" dirty="0" err="1">
                <a:solidFill>
                  <a:schemeClr val="bg1"/>
                </a:solidFill>
                <a:latin typeface="+mj-lt"/>
              </a:rPr>
              <a:t>no</a:t>
            </a:r>
            <a:r>
              <a:rPr lang="de-DE" sz="1400" dirty="0">
                <a:solidFill>
                  <a:schemeClr val="bg1"/>
                </a:solidFill>
                <a:latin typeface="+mj-lt"/>
              </a:rPr>
              <a:t>. </a:t>
            </a:r>
            <a:r>
              <a:rPr lang="de-DE" sz="1400" dirty="0" err="1">
                <a:solidFill>
                  <a:schemeClr val="bg1"/>
                </a:solidFill>
                <a:latin typeface="+mj-lt"/>
              </a:rPr>
              <a:t>of</a:t>
            </a:r>
            <a:r>
              <a:rPr lang="de-DE" sz="1400" dirty="0">
                <a:solidFill>
                  <a:schemeClr val="bg1"/>
                </a:solidFill>
                <a:latin typeface="+mj-lt"/>
              </a:rPr>
              <a:t> </a:t>
            </a:r>
            <a:r>
              <a:rPr lang="de-DE" sz="1400" dirty="0" err="1">
                <a:solidFill>
                  <a:schemeClr val="bg1"/>
                </a:solidFill>
                <a:latin typeface="+mj-lt"/>
              </a:rPr>
              <a:t>coils</a:t>
            </a:r>
            <a:r>
              <a:rPr lang="de-DE" sz="1400" dirty="0">
                <a:solidFill>
                  <a:schemeClr val="bg1"/>
                </a:solidFill>
                <a:latin typeface="+mj-lt"/>
              </a:rPr>
              <a:t> </a:t>
            </a:r>
          </a:p>
        </p:txBody>
      </p:sp>
      <p:sp>
        <p:nvSpPr>
          <p:cNvPr id="9" name="Rechteck: abgerundete Ecken 8">
            <a:extLst>
              <a:ext uri="{FF2B5EF4-FFF2-40B4-BE49-F238E27FC236}">
                <a16:creationId xmlns:a16="http://schemas.microsoft.com/office/drawing/2014/main" id="{5EB1431F-1813-4EFC-9960-0BD9E5A3FB67}"/>
              </a:ext>
            </a:extLst>
          </p:cNvPr>
          <p:cNvSpPr/>
          <p:nvPr/>
        </p:nvSpPr>
        <p:spPr bwMode="gray">
          <a:xfrm>
            <a:off x="3994856" y="2162264"/>
            <a:ext cx="1337976" cy="673772"/>
          </a:xfrm>
          <a:prstGeom prst="round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lgn="ctr">
              <a:spcBef>
                <a:spcPts val="200"/>
              </a:spcBef>
              <a:spcAft>
                <a:spcPts val="400"/>
              </a:spcAft>
              <a:buClr>
                <a:schemeClr val="bg2"/>
              </a:buClr>
              <a:buSzPct val="120000"/>
            </a:pPr>
            <a:r>
              <a:rPr lang="de-DE" b="1" dirty="0" err="1">
                <a:solidFill>
                  <a:schemeClr val="bg1"/>
                </a:solidFill>
                <a:latin typeface="+mj-lt"/>
              </a:rPr>
              <a:t>Thickness</a:t>
            </a:r>
            <a:r>
              <a:rPr lang="de-DE" b="1" dirty="0">
                <a:solidFill>
                  <a:schemeClr val="bg1"/>
                </a:solidFill>
                <a:latin typeface="+mj-lt"/>
              </a:rPr>
              <a:t>:</a:t>
            </a:r>
          </a:p>
          <a:p>
            <a:pPr algn="ctr">
              <a:spcBef>
                <a:spcPts val="200"/>
              </a:spcBef>
              <a:spcAft>
                <a:spcPts val="400"/>
              </a:spcAft>
              <a:buClr>
                <a:schemeClr val="bg2"/>
              </a:buClr>
              <a:buSzPct val="120000"/>
            </a:pPr>
            <a:r>
              <a:rPr lang="de-DE" sz="1400" dirty="0" err="1">
                <a:solidFill>
                  <a:schemeClr val="bg1"/>
                </a:solidFill>
                <a:latin typeface="+mj-lt"/>
              </a:rPr>
              <a:t>no</a:t>
            </a:r>
            <a:r>
              <a:rPr lang="de-DE" sz="1400" dirty="0">
                <a:solidFill>
                  <a:schemeClr val="bg1"/>
                </a:solidFill>
                <a:latin typeface="+mj-lt"/>
              </a:rPr>
              <a:t>. </a:t>
            </a:r>
            <a:r>
              <a:rPr lang="de-DE" sz="1400" dirty="0" err="1">
                <a:solidFill>
                  <a:schemeClr val="bg1"/>
                </a:solidFill>
                <a:latin typeface="+mj-lt"/>
              </a:rPr>
              <a:t>of</a:t>
            </a:r>
            <a:r>
              <a:rPr lang="de-DE" sz="1400" dirty="0">
                <a:solidFill>
                  <a:schemeClr val="bg1"/>
                </a:solidFill>
                <a:latin typeface="+mj-lt"/>
              </a:rPr>
              <a:t> </a:t>
            </a:r>
            <a:r>
              <a:rPr lang="de-DE" sz="1400" dirty="0" err="1">
                <a:solidFill>
                  <a:schemeClr val="bg1"/>
                </a:solidFill>
                <a:latin typeface="+mj-lt"/>
              </a:rPr>
              <a:t>coils</a:t>
            </a:r>
            <a:r>
              <a:rPr lang="de-DE" sz="1400" dirty="0">
                <a:solidFill>
                  <a:schemeClr val="bg1"/>
                </a:solidFill>
                <a:latin typeface="+mj-lt"/>
              </a:rPr>
              <a:t> </a:t>
            </a:r>
            <a:endParaRPr lang="de-DE" sz="1400" b="1" dirty="0">
              <a:solidFill>
                <a:schemeClr val="bg1"/>
              </a:solidFill>
              <a:latin typeface="+mj-lt"/>
            </a:endParaRPr>
          </a:p>
          <a:p>
            <a:pPr algn="ctr">
              <a:spcBef>
                <a:spcPts val="200"/>
              </a:spcBef>
              <a:spcAft>
                <a:spcPts val="400"/>
              </a:spcAft>
              <a:buClr>
                <a:schemeClr val="bg2"/>
              </a:buClr>
              <a:buSzPct val="120000"/>
            </a:pPr>
            <a:endParaRPr lang="de-DE" b="1" dirty="0">
              <a:solidFill>
                <a:schemeClr val="bg1"/>
              </a:solidFill>
              <a:latin typeface="+mj-lt"/>
            </a:endParaRPr>
          </a:p>
        </p:txBody>
      </p:sp>
      <p:sp>
        <p:nvSpPr>
          <p:cNvPr id="10" name="Rechteck: abgerundete Ecken 9">
            <a:extLst>
              <a:ext uri="{FF2B5EF4-FFF2-40B4-BE49-F238E27FC236}">
                <a16:creationId xmlns:a16="http://schemas.microsoft.com/office/drawing/2014/main" id="{88053EF2-0BCD-4715-A9D6-744F2571A265}"/>
              </a:ext>
            </a:extLst>
          </p:cNvPr>
          <p:cNvSpPr/>
          <p:nvPr/>
        </p:nvSpPr>
        <p:spPr bwMode="gray">
          <a:xfrm>
            <a:off x="6728120" y="1993187"/>
            <a:ext cx="1337976" cy="791722"/>
          </a:xfrm>
          <a:prstGeom prst="round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algn="ctr">
              <a:spcBef>
                <a:spcPts val="200"/>
              </a:spcBef>
              <a:spcAft>
                <a:spcPts val="400"/>
              </a:spcAft>
              <a:buClr>
                <a:schemeClr val="bg2"/>
              </a:buClr>
              <a:buSzPct val="120000"/>
            </a:pPr>
            <a:r>
              <a:rPr lang="de-DE" b="1" dirty="0">
                <a:solidFill>
                  <a:schemeClr val="bg1"/>
                </a:solidFill>
                <a:latin typeface="+mj-lt"/>
              </a:rPr>
              <a:t>Steel grade</a:t>
            </a:r>
          </a:p>
          <a:p>
            <a:pPr algn="ctr">
              <a:spcBef>
                <a:spcPts val="200"/>
              </a:spcBef>
              <a:spcAft>
                <a:spcPts val="400"/>
              </a:spcAft>
              <a:buClr>
                <a:schemeClr val="bg2"/>
              </a:buClr>
              <a:buSzPct val="120000"/>
            </a:pPr>
            <a:r>
              <a:rPr lang="de-DE" sz="1400" b="1" dirty="0" err="1">
                <a:solidFill>
                  <a:schemeClr val="bg1"/>
                </a:solidFill>
                <a:latin typeface="+mj-lt"/>
              </a:rPr>
              <a:t>proportion</a:t>
            </a:r>
            <a:r>
              <a:rPr lang="de-DE" sz="1400" b="1" dirty="0">
                <a:solidFill>
                  <a:schemeClr val="bg1"/>
                </a:solidFill>
                <a:latin typeface="+mj-lt"/>
              </a:rPr>
              <a:t> %</a:t>
            </a:r>
          </a:p>
        </p:txBody>
      </p:sp>
      <p:sp>
        <p:nvSpPr>
          <p:cNvPr id="11" name="Ellipse 10">
            <a:extLst>
              <a:ext uri="{FF2B5EF4-FFF2-40B4-BE49-F238E27FC236}">
                <a16:creationId xmlns:a16="http://schemas.microsoft.com/office/drawing/2014/main" id="{4053F2DA-0592-4971-85B0-EF5DDB22ED6F}"/>
              </a:ext>
            </a:extLst>
          </p:cNvPr>
          <p:cNvSpPr/>
          <p:nvPr/>
        </p:nvSpPr>
        <p:spPr bwMode="gray">
          <a:xfrm>
            <a:off x="1791986" y="1856281"/>
            <a:ext cx="3821701" cy="1380450"/>
          </a:xfrm>
          <a:prstGeom prst="ellipse">
            <a:avLst/>
          </a:prstGeom>
          <a:noFill/>
          <a:ln w="381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p>
            <a:pPr marL="180000" indent="-180000" algn="ctr">
              <a:spcBef>
                <a:spcPts val="200"/>
              </a:spcBef>
              <a:spcAft>
                <a:spcPts val="400"/>
              </a:spcAft>
              <a:buClr>
                <a:schemeClr val="bg2"/>
              </a:buClr>
              <a:buSzPct val="120000"/>
              <a:buFont typeface="Arial" panose="020B0604020202020204" pitchFamily="34" charset="0"/>
              <a:buChar char="•"/>
            </a:pPr>
            <a:endParaRPr lang="de-DE" sz="1600" dirty="0" err="1">
              <a:solidFill>
                <a:schemeClr val="tx1"/>
              </a:solidFill>
              <a:latin typeface="+mj-lt"/>
            </a:endParaRPr>
          </a:p>
        </p:txBody>
      </p:sp>
      <p:sp>
        <p:nvSpPr>
          <p:cNvPr id="12" name="Textfeld 11">
            <a:extLst>
              <a:ext uri="{FF2B5EF4-FFF2-40B4-BE49-F238E27FC236}">
                <a16:creationId xmlns:a16="http://schemas.microsoft.com/office/drawing/2014/main" id="{B84E194C-3C64-4DDE-A811-8604B17F9900}"/>
              </a:ext>
            </a:extLst>
          </p:cNvPr>
          <p:cNvSpPr txBox="1"/>
          <p:nvPr/>
        </p:nvSpPr>
        <p:spPr bwMode="gray">
          <a:xfrm>
            <a:off x="3274575" y="1584217"/>
            <a:ext cx="2247964" cy="154112"/>
          </a:xfrm>
          <a:prstGeom prst="rect">
            <a:avLst/>
          </a:prstGeom>
          <a:noFill/>
        </p:spPr>
        <p:txBody>
          <a:bodyPr wrap="square" lIns="0" tIns="0" rIns="0" bIns="0" rtlCol="0">
            <a:noAutofit/>
          </a:bodyPr>
          <a:lstStyle/>
          <a:p>
            <a:pPr>
              <a:spcBef>
                <a:spcPts val="200"/>
              </a:spcBef>
              <a:spcAft>
                <a:spcPts val="400"/>
              </a:spcAft>
              <a:buClr>
                <a:schemeClr val="bg2"/>
              </a:buClr>
              <a:buSzPct val="120000"/>
            </a:pPr>
            <a:r>
              <a:rPr lang="de-DE" sz="1600" b="1" dirty="0"/>
              <a:t>MPT </a:t>
            </a:r>
            <a:r>
              <a:rPr lang="de-DE" sz="1600" b="1" dirty="0" err="1"/>
              <a:t>theory</a:t>
            </a:r>
            <a:endParaRPr lang="de-DE" sz="1600" b="1" dirty="0"/>
          </a:p>
        </p:txBody>
      </p:sp>
      <p:sp>
        <p:nvSpPr>
          <p:cNvPr id="13" name="Textfeld 12">
            <a:extLst>
              <a:ext uri="{FF2B5EF4-FFF2-40B4-BE49-F238E27FC236}">
                <a16:creationId xmlns:a16="http://schemas.microsoft.com/office/drawing/2014/main" id="{DC83A755-F025-41A3-A92F-B76E17062FE7}"/>
              </a:ext>
            </a:extLst>
          </p:cNvPr>
          <p:cNvSpPr txBox="1"/>
          <p:nvPr/>
        </p:nvSpPr>
        <p:spPr bwMode="gray">
          <a:xfrm>
            <a:off x="3641056" y="5412619"/>
            <a:ext cx="1821629" cy="441914"/>
          </a:xfrm>
          <a:prstGeom prst="rect">
            <a:avLst/>
          </a:prstGeom>
          <a:noFill/>
        </p:spPr>
        <p:txBody>
          <a:bodyPr wrap="square" lIns="0" tIns="0" rIns="0" bIns="0" rtlCol="0">
            <a:noAutofit/>
          </a:bodyPr>
          <a:lstStyle/>
          <a:p>
            <a:pPr>
              <a:spcBef>
                <a:spcPts val="200"/>
              </a:spcBef>
              <a:spcAft>
                <a:spcPts val="400"/>
              </a:spcAft>
              <a:buClr>
                <a:schemeClr val="bg2"/>
              </a:buClr>
              <a:buSzPct val="120000"/>
            </a:pPr>
            <a:r>
              <a:rPr lang="de-DE" sz="1600" dirty="0"/>
              <a:t>* </a:t>
            </a:r>
            <a:r>
              <a:rPr lang="de-DE" sz="1600" dirty="0" err="1"/>
              <a:t>premise</a:t>
            </a:r>
            <a:r>
              <a:rPr lang="de-DE" sz="1600" dirty="0"/>
              <a:t> RTR 86%</a:t>
            </a:r>
          </a:p>
        </p:txBody>
      </p:sp>
      <p:cxnSp>
        <p:nvCxnSpPr>
          <p:cNvPr id="15" name="Gerade Verbindung mit Pfeil 14">
            <a:extLst>
              <a:ext uri="{FF2B5EF4-FFF2-40B4-BE49-F238E27FC236}">
                <a16:creationId xmlns:a16="http://schemas.microsoft.com/office/drawing/2014/main" id="{FF8FE05D-FC4F-46FA-8B49-BDEE1AF4CF65}"/>
              </a:ext>
            </a:extLst>
          </p:cNvPr>
          <p:cNvCxnSpPr>
            <a:cxnSpLocks/>
            <a:stCxn id="8" idx="2"/>
            <a:endCxn id="7" idx="0"/>
          </p:cNvCxnSpPr>
          <p:nvPr/>
        </p:nvCxnSpPr>
        <p:spPr bwMode="gray">
          <a:xfrm>
            <a:off x="2752306" y="2836036"/>
            <a:ext cx="1799565" cy="1911778"/>
          </a:xfrm>
          <a:prstGeom prst="straightConnector1">
            <a:avLst/>
          </a:prstGeom>
          <a:ln w="1905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Gerade Verbindung mit Pfeil 15">
            <a:extLst>
              <a:ext uri="{FF2B5EF4-FFF2-40B4-BE49-F238E27FC236}">
                <a16:creationId xmlns:a16="http://schemas.microsoft.com/office/drawing/2014/main" id="{608FBFB8-E9B4-4C32-90BE-1C35A5E28D8A}"/>
              </a:ext>
            </a:extLst>
          </p:cNvPr>
          <p:cNvCxnSpPr>
            <a:cxnSpLocks/>
            <a:stCxn id="9" idx="2"/>
            <a:endCxn id="7" idx="0"/>
          </p:cNvCxnSpPr>
          <p:nvPr/>
        </p:nvCxnSpPr>
        <p:spPr bwMode="gray">
          <a:xfrm flipH="1">
            <a:off x="4551871" y="2836036"/>
            <a:ext cx="111973" cy="1911778"/>
          </a:xfrm>
          <a:prstGeom prst="straightConnector1">
            <a:avLst/>
          </a:prstGeom>
          <a:ln w="1905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Gerade Verbindung mit Pfeil 18">
            <a:extLst>
              <a:ext uri="{FF2B5EF4-FFF2-40B4-BE49-F238E27FC236}">
                <a16:creationId xmlns:a16="http://schemas.microsoft.com/office/drawing/2014/main" id="{CF34E955-01C0-4813-B732-0B77CEB8FFED}"/>
              </a:ext>
            </a:extLst>
          </p:cNvPr>
          <p:cNvCxnSpPr>
            <a:cxnSpLocks/>
            <a:endCxn id="7" idx="0"/>
          </p:cNvCxnSpPr>
          <p:nvPr/>
        </p:nvCxnSpPr>
        <p:spPr bwMode="gray">
          <a:xfrm flipH="1">
            <a:off x="4551871" y="2750437"/>
            <a:ext cx="2911732" cy="1997377"/>
          </a:xfrm>
          <a:prstGeom prst="straightConnector1">
            <a:avLst/>
          </a:prstGeom>
          <a:ln w="19050">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15697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bwMode="gray"/>
        <p:txBody>
          <a:bodyPr/>
          <a:lstStyle/>
          <a:p>
            <a:pPr lvl="5"/>
            <a:r>
              <a:rPr lang="en-US" sz="1800"/>
              <a:t>Initial Analysis</a:t>
            </a:r>
          </a:p>
          <a:p>
            <a:pPr lvl="5"/>
            <a:r>
              <a:rPr lang="en-US" sz="1800"/>
              <a:t>Schulze’s Model</a:t>
            </a:r>
          </a:p>
          <a:p>
            <a:pPr lvl="5"/>
            <a:r>
              <a:rPr lang="en-US" sz="1800"/>
              <a:t>Forecast May 2014</a:t>
            </a:r>
          </a:p>
        </p:txBody>
      </p:sp>
      <p:pic>
        <p:nvPicPr>
          <p:cNvPr id="19" name="Bildplatzhalter 18"/>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rcRect t="20520" b="20520"/>
          <a:stretch>
            <a:fillRect/>
          </a:stretch>
        </p:blipFill>
        <p:spPr/>
      </p:pic>
      <p:sp>
        <p:nvSpPr>
          <p:cNvPr id="4" name="Title 3"/>
          <p:cNvSpPr>
            <a:spLocks noGrp="1"/>
          </p:cNvSpPr>
          <p:nvPr>
            <p:ph type="title"/>
          </p:nvPr>
        </p:nvSpPr>
        <p:spPr bwMode="gray"/>
        <p:txBody>
          <a:bodyPr/>
          <a:lstStyle/>
          <a:p>
            <a:r>
              <a:rPr lang="de-DE"/>
              <a:t>Agenda</a:t>
            </a:r>
          </a:p>
        </p:txBody>
      </p:sp>
      <p:sp>
        <p:nvSpPr>
          <p:cNvPr id="5" name="Date Placeholder 4"/>
          <p:cNvSpPr>
            <a:spLocks noGrp="1"/>
          </p:cNvSpPr>
          <p:nvPr>
            <p:ph type="dt" sz="half" idx="15"/>
          </p:nvPr>
        </p:nvSpPr>
        <p:spPr bwMode="gray"/>
        <p:txBody>
          <a:bodyPr/>
          <a:lstStyle/>
          <a:p>
            <a:pPr algn="r"/>
            <a:fld id="{F4CAAF2E-9E1A-4EFE-AC0E-F7B2608AB1C1}" type="datetime4">
              <a:rPr lang="en-US" smtClean="0"/>
              <a:t>February 24, 2021</a:t>
            </a:fld>
            <a:endParaRPr lang="de-DE"/>
          </a:p>
        </p:txBody>
      </p:sp>
      <p:sp>
        <p:nvSpPr>
          <p:cNvPr id="6" name="Footer Placeholder 5"/>
          <p:cNvSpPr>
            <a:spLocks noGrp="1"/>
          </p:cNvSpPr>
          <p:nvPr>
            <p:ph type="ftr" sz="quarter" idx="16"/>
          </p:nvPr>
        </p:nvSpPr>
        <p:spPr bwMode="gray"/>
        <p:txBody>
          <a:bodyPr/>
          <a:lstStyle/>
          <a:p>
            <a:r>
              <a:rPr lang="en-US"/>
              <a:t>Data Science for Business I - Group 3</a:t>
            </a:r>
            <a:endParaRPr lang="de-DE"/>
          </a:p>
        </p:txBody>
      </p:sp>
      <p:sp>
        <p:nvSpPr>
          <p:cNvPr id="7" name="Slide Number Placeholder 6"/>
          <p:cNvSpPr>
            <a:spLocks noGrp="1"/>
          </p:cNvSpPr>
          <p:nvPr>
            <p:ph type="sldNum" sz="quarter" idx="17"/>
          </p:nvPr>
        </p:nvSpPr>
        <p:spPr bwMode="gray"/>
        <p:txBody>
          <a:bodyPr/>
          <a:lstStyle/>
          <a:p>
            <a:fld id="{8D8DDEA4-1D91-494B-B76F-22F3D7C841E7}" type="slidenum">
              <a:rPr lang="de-DE" smtClean="0"/>
              <a:pPr/>
              <a:t>6</a:t>
            </a:fld>
            <a:endParaRPr lang="de-DE"/>
          </a:p>
        </p:txBody>
      </p:sp>
    </p:spTree>
    <p:extLst>
      <p:ext uri="{BB962C8B-B14F-4D97-AF65-F5344CB8AC3E}">
        <p14:creationId xmlns:p14="http://schemas.microsoft.com/office/powerpoint/2010/main" val="2551553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520825"/>
            <a:ext cx="4211638" cy="4537075"/>
          </a:xfrm>
        </p:spPr>
        <p:txBody>
          <a:bodyPr/>
          <a:lstStyle/>
          <a:p>
            <a:pPr lvl="2"/>
            <a:r>
              <a:rPr lang="en-US"/>
              <a:t>What is the average number of strips per shift?</a:t>
            </a:r>
          </a:p>
          <a:p>
            <a:pPr lvl="2"/>
            <a:r>
              <a:rPr lang="en-US"/>
              <a:t>Strips of which thickness cluster are the most common, and strips of which thickness cluster are the least common?</a:t>
            </a:r>
          </a:p>
          <a:p>
            <a:pPr lvl="2"/>
            <a:r>
              <a:rPr lang="en-US"/>
              <a:t>What are the minimum, average, and maximum values of delta throughput and RTR?</a:t>
            </a:r>
          </a:p>
          <a:p>
            <a:pPr lvl="2"/>
            <a:r>
              <a:rPr lang="en-US"/>
              <a:t>Are there shifts during which the PPL processes strips of only steel grade 1, or of only steel grade 2, etc.?</a:t>
            </a:r>
          </a:p>
          <a:p>
            <a:pPr lvl="2"/>
            <a:endParaRPr lang="en-US"/>
          </a:p>
        </p:txBody>
      </p:sp>
      <p:sp>
        <p:nvSpPr>
          <p:cNvPr id="3" name="Title 2"/>
          <p:cNvSpPr>
            <a:spLocks noGrp="1"/>
          </p:cNvSpPr>
          <p:nvPr>
            <p:ph type="title"/>
          </p:nvPr>
        </p:nvSpPr>
        <p:spPr bwMode="gray"/>
        <p:txBody>
          <a:bodyPr/>
          <a:lstStyle/>
          <a:p>
            <a:pPr algn="l"/>
            <a:r>
              <a:rPr lang="en-US" b="1" i="0">
                <a:solidFill>
                  <a:srgbClr val="24292E"/>
                </a:solidFill>
                <a:effectLst/>
                <a:latin typeface="-apple-system"/>
              </a:rPr>
              <a:t>1. Perform a univariate analysis and answer the following questions:</a:t>
            </a:r>
          </a:p>
        </p:txBody>
      </p:sp>
      <p:sp>
        <p:nvSpPr>
          <p:cNvPr id="2" name="Date Placeholder 1"/>
          <p:cNvSpPr>
            <a:spLocks noGrp="1"/>
          </p:cNvSpPr>
          <p:nvPr>
            <p:ph type="dt" sz="half" idx="14"/>
          </p:nvPr>
        </p:nvSpPr>
        <p:spPr bwMode="gray"/>
        <p:txBody>
          <a:bodyPr/>
          <a:lstStyle/>
          <a:p>
            <a:pPr algn="r"/>
            <a:fld id="{5461255E-988C-431B-97A3-EC3712126953}" type="datetime4">
              <a:rPr lang="en-US" smtClean="0"/>
              <a:t>February 24, 2021</a:t>
            </a:fld>
            <a:r>
              <a:rPr lang="de-DE"/>
              <a:t>  </a:t>
            </a:r>
          </a:p>
        </p:txBody>
      </p:sp>
      <p:sp>
        <p:nvSpPr>
          <p:cNvPr id="4" name="Footer Placeholder 3"/>
          <p:cNvSpPr>
            <a:spLocks noGrp="1"/>
          </p:cNvSpPr>
          <p:nvPr>
            <p:ph type="ftr" sz="quarter" idx="15"/>
          </p:nvPr>
        </p:nvSpPr>
        <p:spPr bwMode="gray"/>
        <p:txBody>
          <a:bodyPr/>
          <a:lstStyle/>
          <a:p>
            <a:r>
              <a:rPr lang="en-US"/>
              <a:t>Data Science for Business I - Group 3</a:t>
            </a:r>
            <a:endParaRPr lang="de-DE"/>
          </a:p>
        </p:txBody>
      </p:sp>
      <p:sp>
        <p:nvSpPr>
          <p:cNvPr id="5" name="Slide Number Placeholder 4"/>
          <p:cNvSpPr>
            <a:spLocks noGrp="1"/>
          </p:cNvSpPr>
          <p:nvPr>
            <p:ph type="sldNum" sz="quarter" idx="16"/>
          </p:nvPr>
        </p:nvSpPr>
        <p:spPr bwMode="gray"/>
        <p:txBody>
          <a:bodyPr/>
          <a:lstStyle/>
          <a:p>
            <a:fld id="{8D8DDEA4-1D91-494B-B76F-22F3D7C841E7}" type="slidenum">
              <a:rPr lang="de-DE" smtClean="0"/>
              <a:pPr/>
              <a:t>7</a:t>
            </a:fld>
            <a:endParaRPr lang="de-DE"/>
          </a:p>
        </p:txBody>
      </p:sp>
    </p:spTree>
    <p:extLst>
      <p:ext uri="{BB962C8B-B14F-4D97-AF65-F5344CB8AC3E}">
        <p14:creationId xmlns:p14="http://schemas.microsoft.com/office/powerpoint/2010/main" val="584961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520825"/>
            <a:ext cx="4211638" cy="4537075"/>
          </a:xfrm>
        </p:spPr>
        <p:txBody>
          <a:bodyPr/>
          <a:lstStyle/>
          <a:p>
            <a:pPr lvl="2"/>
            <a:endParaRPr lang="en-US"/>
          </a:p>
        </p:txBody>
      </p:sp>
      <p:sp>
        <p:nvSpPr>
          <p:cNvPr id="3" name="Title 2"/>
          <p:cNvSpPr>
            <a:spLocks noGrp="1"/>
          </p:cNvSpPr>
          <p:nvPr>
            <p:ph type="title"/>
          </p:nvPr>
        </p:nvSpPr>
        <p:spPr bwMode="gray">
          <a:xfrm>
            <a:off x="431800" y="512763"/>
            <a:ext cx="6876504" cy="726591"/>
          </a:xfrm>
        </p:spPr>
        <p:txBody>
          <a:bodyPr/>
          <a:lstStyle/>
          <a:p>
            <a:pPr algn="l"/>
            <a:r>
              <a:rPr lang="en-US" b="1" i="0">
                <a:solidFill>
                  <a:srgbClr val="24292E"/>
                </a:solidFill>
                <a:effectLst/>
                <a:latin typeface="-apple-system"/>
              </a:rPr>
              <a:t>2. Can the RTR theory adequately explain the deviations from the planned production figures? Explain why or why not.</a:t>
            </a:r>
          </a:p>
        </p:txBody>
      </p:sp>
      <p:sp>
        <p:nvSpPr>
          <p:cNvPr id="2" name="Date Placeholder 1"/>
          <p:cNvSpPr>
            <a:spLocks noGrp="1"/>
          </p:cNvSpPr>
          <p:nvPr>
            <p:ph type="dt" sz="half" idx="14"/>
          </p:nvPr>
        </p:nvSpPr>
        <p:spPr bwMode="gray"/>
        <p:txBody>
          <a:bodyPr/>
          <a:lstStyle/>
          <a:p>
            <a:pPr algn="r"/>
            <a:fld id="{76BFAF9F-10F0-4414-942A-FB8E8CB8282F}" type="datetime4">
              <a:rPr lang="en-US" smtClean="0"/>
              <a:t>February 24, 2021</a:t>
            </a:fld>
            <a:r>
              <a:rPr lang="de-DE"/>
              <a:t>  </a:t>
            </a:r>
          </a:p>
        </p:txBody>
      </p:sp>
      <p:sp>
        <p:nvSpPr>
          <p:cNvPr id="4" name="Footer Placeholder 3"/>
          <p:cNvSpPr>
            <a:spLocks noGrp="1"/>
          </p:cNvSpPr>
          <p:nvPr>
            <p:ph type="ftr" sz="quarter" idx="15"/>
          </p:nvPr>
        </p:nvSpPr>
        <p:spPr bwMode="gray"/>
        <p:txBody>
          <a:bodyPr/>
          <a:lstStyle/>
          <a:p>
            <a:r>
              <a:rPr lang="en-US"/>
              <a:t>Data Science for Business I - Group 3</a:t>
            </a:r>
            <a:endParaRPr lang="de-DE"/>
          </a:p>
        </p:txBody>
      </p:sp>
      <p:sp>
        <p:nvSpPr>
          <p:cNvPr id="5" name="Slide Number Placeholder 4"/>
          <p:cNvSpPr>
            <a:spLocks noGrp="1"/>
          </p:cNvSpPr>
          <p:nvPr>
            <p:ph type="sldNum" sz="quarter" idx="16"/>
          </p:nvPr>
        </p:nvSpPr>
        <p:spPr bwMode="gray"/>
        <p:txBody>
          <a:bodyPr/>
          <a:lstStyle/>
          <a:p>
            <a:fld id="{8D8DDEA4-1D91-494B-B76F-22F3D7C841E7}" type="slidenum">
              <a:rPr lang="de-DE" smtClean="0"/>
              <a:pPr/>
              <a:t>8</a:t>
            </a:fld>
            <a:endParaRPr lang="de-DE"/>
          </a:p>
        </p:txBody>
      </p:sp>
    </p:spTree>
    <p:extLst>
      <p:ext uri="{BB962C8B-B14F-4D97-AF65-F5344CB8AC3E}">
        <p14:creationId xmlns:p14="http://schemas.microsoft.com/office/powerpoint/2010/main" val="18752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3"/>
          </p:nvPr>
        </p:nvSpPr>
        <p:spPr bwMode="gray">
          <a:xfrm>
            <a:off x="431800" y="1520825"/>
            <a:ext cx="4211638" cy="4537075"/>
          </a:xfrm>
        </p:spPr>
        <p:txBody>
          <a:bodyPr/>
          <a:lstStyle/>
          <a:p>
            <a:pPr lvl="2"/>
            <a:endParaRPr lang="en-US"/>
          </a:p>
        </p:txBody>
      </p:sp>
      <p:sp>
        <p:nvSpPr>
          <p:cNvPr id="3" name="Title 2"/>
          <p:cNvSpPr>
            <a:spLocks noGrp="1"/>
          </p:cNvSpPr>
          <p:nvPr>
            <p:ph type="title"/>
          </p:nvPr>
        </p:nvSpPr>
        <p:spPr bwMode="gray"/>
        <p:txBody>
          <a:bodyPr/>
          <a:lstStyle/>
          <a:p>
            <a:pPr algn="l"/>
            <a:r>
              <a:rPr lang="en-US" b="1" i="0">
                <a:solidFill>
                  <a:srgbClr val="24292E"/>
                </a:solidFill>
                <a:effectLst/>
                <a:latin typeface="-apple-system"/>
              </a:rPr>
              <a:t>3. Is the MPT theory sufficient to explain the deviations? Explain why or why not.</a:t>
            </a:r>
          </a:p>
        </p:txBody>
      </p:sp>
      <p:sp>
        <p:nvSpPr>
          <p:cNvPr id="2" name="Date Placeholder 1"/>
          <p:cNvSpPr>
            <a:spLocks noGrp="1"/>
          </p:cNvSpPr>
          <p:nvPr>
            <p:ph type="dt" sz="half" idx="14"/>
          </p:nvPr>
        </p:nvSpPr>
        <p:spPr bwMode="gray"/>
        <p:txBody>
          <a:bodyPr/>
          <a:lstStyle/>
          <a:p>
            <a:pPr algn="r"/>
            <a:fld id="{6CDBCE86-5160-4B93-AD13-087A52D3417F}" type="datetime4">
              <a:rPr lang="en-US" smtClean="0"/>
              <a:t>February 24, 2021</a:t>
            </a:fld>
            <a:r>
              <a:rPr lang="de-DE"/>
              <a:t>  </a:t>
            </a:r>
          </a:p>
        </p:txBody>
      </p:sp>
      <p:sp>
        <p:nvSpPr>
          <p:cNvPr id="4" name="Footer Placeholder 3"/>
          <p:cNvSpPr>
            <a:spLocks noGrp="1"/>
          </p:cNvSpPr>
          <p:nvPr>
            <p:ph type="ftr" sz="quarter" idx="15"/>
          </p:nvPr>
        </p:nvSpPr>
        <p:spPr bwMode="gray"/>
        <p:txBody>
          <a:bodyPr/>
          <a:lstStyle/>
          <a:p>
            <a:r>
              <a:rPr lang="en-US"/>
              <a:t>Data Science for Business I - Group 3</a:t>
            </a:r>
            <a:endParaRPr lang="de-DE"/>
          </a:p>
        </p:txBody>
      </p:sp>
      <p:sp>
        <p:nvSpPr>
          <p:cNvPr id="5" name="Slide Number Placeholder 4"/>
          <p:cNvSpPr>
            <a:spLocks noGrp="1"/>
          </p:cNvSpPr>
          <p:nvPr>
            <p:ph type="sldNum" sz="quarter" idx="16"/>
          </p:nvPr>
        </p:nvSpPr>
        <p:spPr bwMode="gray"/>
        <p:txBody>
          <a:bodyPr/>
          <a:lstStyle/>
          <a:p>
            <a:fld id="{8D8DDEA4-1D91-494B-B76F-22F3D7C841E7}" type="slidenum">
              <a:rPr lang="de-DE" smtClean="0"/>
              <a:pPr/>
              <a:t>9</a:t>
            </a:fld>
            <a:endParaRPr lang="de-DE"/>
          </a:p>
        </p:txBody>
      </p:sp>
    </p:spTree>
    <p:extLst>
      <p:ext uri="{BB962C8B-B14F-4D97-AF65-F5344CB8AC3E}">
        <p14:creationId xmlns:p14="http://schemas.microsoft.com/office/powerpoint/2010/main" val="3442192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Template_MBS">
  <a:themeElements>
    <a:clrScheme name="Benutzerdefiniert 10">
      <a:dk1>
        <a:sysClr val="windowText" lastClr="000000"/>
      </a:dk1>
      <a:lt1>
        <a:sysClr val="window" lastClr="FFFFFF"/>
      </a:lt1>
      <a:dk2>
        <a:srgbClr val="97B2CB"/>
      </a:dk2>
      <a:lt2>
        <a:srgbClr val="5186AA"/>
      </a:lt2>
      <a:accent1>
        <a:srgbClr val="5F6168"/>
      </a:accent1>
      <a:accent2>
        <a:srgbClr val="9C989C"/>
      </a:accent2>
      <a:accent3>
        <a:srgbClr val="B1C800"/>
      </a:accent3>
      <a:accent4>
        <a:srgbClr val="D3DE82"/>
      </a:accent4>
      <a:accent5>
        <a:srgbClr val="F6A800"/>
      </a:accent5>
      <a:accent6>
        <a:srgbClr val="FCCB77"/>
      </a:accent6>
      <a:hlink>
        <a:srgbClr val="000000"/>
      </a:hlink>
      <a:folHlink>
        <a:srgbClr val="000000"/>
      </a:folHlink>
    </a:clrScheme>
    <a:fontScheme name="MBS">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tx2">
            <a:lumMod val="40000"/>
            <a:lumOff val="60000"/>
          </a:schemeClr>
        </a:solidFill>
        <a:ln>
          <a:noFill/>
        </a:ln>
      </a:spPr>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defPPr marL="180000" indent="-180000" algn="ctr">
          <a:spcBef>
            <a:spcPts val="200"/>
          </a:spcBef>
          <a:spcAft>
            <a:spcPts val="400"/>
          </a:spcAft>
          <a:buClr>
            <a:schemeClr val="bg2"/>
          </a:buClr>
          <a:buSzPct val="120000"/>
          <a:buFont typeface="Arial" panose="020B0604020202020204" pitchFamily="34" charset="0"/>
          <a:buChar char="•"/>
          <a:defRPr sz="1600" dirty="0" err="1" smtClean="0">
            <a:solidFill>
              <a:schemeClr val="tx1"/>
            </a:solidFill>
            <a:latin typeface="+mj-lt"/>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0" tIns="0" rIns="0" bIns="0" rtlCol="0">
        <a:noAutofit/>
      </a:bodyPr>
      <a:lstStyle>
        <a:defPPr marL="180000" indent="-180000">
          <a:spcBef>
            <a:spcPts val="200"/>
          </a:spcBef>
          <a:spcAft>
            <a:spcPts val="400"/>
          </a:spcAft>
          <a:buClr>
            <a:schemeClr val="bg2"/>
          </a:buClr>
          <a:buSzPct val="120000"/>
          <a:buFont typeface="Arial" panose="020B0604020202020204" pitchFamily="34" charset="0"/>
          <a:buChar char="•"/>
          <a:defRPr sz="1600" dirty="0" err="1" smtClean="0"/>
        </a:defPPr>
      </a:lstStyle>
    </a:txDef>
  </a:objectDefaults>
  <a:extraClrSchemeLst/>
</a:theme>
</file>

<file path=ppt/theme/theme2.xml><?xml version="1.0" encoding="utf-8"?>
<a:theme xmlns:a="http://schemas.openxmlformats.org/drawingml/2006/main" name="Office Theme">
  <a:themeElements>
    <a:clrScheme name="MBS">
      <a:dk1>
        <a:sysClr val="windowText" lastClr="000000"/>
      </a:dk1>
      <a:lt1>
        <a:sysClr val="window" lastClr="FFFFFF"/>
      </a:lt1>
      <a:dk2>
        <a:srgbClr val="97B2CB"/>
      </a:dk2>
      <a:lt2>
        <a:srgbClr val="5186AA"/>
      </a:lt2>
      <a:accent1>
        <a:srgbClr val="5F6168"/>
      </a:accent1>
      <a:accent2>
        <a:srgbClr val="9C989C"/>
      </a:accent2>
      <a:accent3>
        <a:srgbClr val="F6A800"/>
      </a:accent3>
      <a:accent4>
        <a:srgbClr val="FCCB77"/>
      </a:accent4>
      <a:accent5>
        <a:srgbClr val="B1C800"/>
      </a:accent5>
      <a:accent6>
        <a:srgbClr val="D3DE82"/>
      </a:accent6>
      <a:hlink>
        <a:srgbClr val="FFFFFF"/>
      </a:hlink>
      <a:folHlink>
        <a:srgbClr val="FFFFFF"/>
      </a:folHlink>
    </a:clrScheme>
    <a:fontScheme name="MBS">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tx2">
            <a:lumMod val="40000"/>
            <a:lumOff val="60000"/>
          </a:schemeClr>
        </a:solidFill>
        <a:ln>
          <a:noFill/>
        </a:ln>
      </a:spPr>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defPPr marL="180000" indent="-180000" algn="ctr">
          <a:spcBef>
            <a:spcPts val="200"/>
          </a:spcBef>
          <a:spcAft>
            <a:spcPts val="400"/>
          </a:spcAft>
          <a:buClr>
            <a:schemeClr val="bg2"/>
          </a:buClr>
          <a:buSzPct val="120000"/>
          <a:buFont typeface="Arial" panose="020B0604020202020204" pitchFamily="34" charset="0"/>
          <a:buChar char="•"/>
          <a:defRPr sz="1600" dirty="0" err="1" smtClean="0">
            <a:solidFill>
              <a:schemeClr val="tx1"/>
            </a:solidFill>
            <a:latin typeface="+mj-lt"/>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0" tIns="0" rIns="0" bIns="0" rtlCol="0">
        <a:noAutofit/>
      </a:bodyPr>
      <a:lstStyle>
        <a:defPPr marL="180000" indent="-180000">
          <a:spcBef>
            <a:spcPts val="200"/>
          </a:spcBef>
          <a:spcAft>
            <a:spcPts val="400"/>
          </a:spcAft>
          <a:buClr>
            <a:schemeClr val="bg2"/>
          </a:buClr>
          <a:buSzPct val="120000"/>
          <a:buFont typeface="Arial" panose="020B0604020202020204" pitchFamily="34" charset="0"/>
          <a:buChar char="•"/>
          <a:defRPr sz="1600" dirty="0" err="1" smtClean="0"/>
        </a:defPPr>
      </a:lstStyle>
    </a:txDef>
  </a:objectDefaults>
  <a:extraClrSchemeLst/>
</a:theme>
</file>

<file path=ppt/theme/theme3.xml><?xml version="1.0" encoding="utf-8"?>
<a:theme xmlns:a="http://schemas.openxmlformats.org/drawingml/2006/main" name="Office Theme">
  <a:themeElements>
    <a:clrScheme name="MBS">
      <a:dk1>
        <a:sysClr val="windowText" lastClr="000000"/>
      </a:dk1>
      <a:lt1>
        <a:sysClr val="window" lastClr="FFFFFF"/>
      </a:lt1>
      <a:dk2>
        <a:srgbClr val="97B2CB"/>
      </a:dk2>
      <a:lt2>
        <a:srgbClr val="5186AA"/>
      </a:lt2>
      <a:accent1>
        <a:srgbClr val="5F6168"/>
      </a:accent1>
      <a:accent2>
        <a:srgbClr val="9C989C"/>
      </a:accent2>
      <a:accent3>
        <a:srgbClr val="F6A800"/>
      </a:accent3>
      <a:accent4>
        <a:srgbClr val="FCCB77"/>
      </a:accent4>
      <a:accent5>
        <a:srgbClr val="B1C800"/>
      </a:accent5>
      <a:accent6>
        <a:srgbClr val="D3DE82"/>
      </a:accent6>
      <a:hlink>
        <a:srgbClr val="FFFFFF"/>
      </a:hlink>
      <a:folHlink>
        <a:srgbClr val="FFFFFF"/>
      </a:folHlink>
    </a:clrScheme>
    <a:fontScheme name="MBS">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tx2">
            <a:lumMod val="40000"/>
            <a:lumOff val="60000"/>
          </a:schemeClr>
        </a:solidFill>
        <a:ln>
          <a:noFill/>
        </a:ln>
      </a:spPr>
      <a:bodyPr rot="0" spcFirstLastPara="0" vertOverflow="overflow" horzOverflow="overflow" vert="horz" wrap="square" lIns="72000" tIns="72000" rIns="72000" bIns="72000" numCol="1" spcCol="0" rtlCol="0" fromWordArt="0" anchor="t" anchorCtr="0" forceAA="0" compatLnSpc="1">
        <a:prstTxWarp prst="textNoShape">
          <a:avLst/>
        </a:prstTxWarp>
        <a:noAutofit/>
      </a:bodyPr>
      <a:lstStyle>
        <a:defPPr marL="180000" indent="-180000" algn="ctr">
          <a:spcBef>
            <a:spcPts val="200"/>
          </a:spcBef>
          <a:spcAft>
            <a:spcPts val="400"/>
          </a:spcAft>
          <a:buClr>
            <a:schemeClr val="bg2"/>
          </a:buClr>
          <a:buSzPct val="120000"/>
          <a:buFont typeface="Arial" panose="020B0604020202020204" pitchFamily="34" charset="0"/>
          <a:buChar char="•"/>
          <a:defRPr sz="1600" dirty="0" err="1" smtClean="0">
            <a:solidFill>
              <a:schemeClr val="tx1"/>
            </a:solidFill>
            <a:latin typeface="+mj-lt"/>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0" tIns="0" rIns="0" bIns="0" rtlCol="0">
        <a:noAutofit/>
      </a:bodyPr>
      <a:lstStyle>
        <a:defPPr marL="180000" indent="-180000">
          <a:spcBef>
            <a:spcPts val="200"/>
          </a:spcBef>
          <a:spcAft>
            <a:spcPts val="400"/>
          </a:spcAft>
          <a:buClr>
            <a:schemeClr val="bg2"/>
          </a:buClr>
          <a:buSzPct val="120000"/>
          <a:buFont typeface="Arial" panose="020B0604020202020204" pitchFamily="34" charset="0"/>
          <a:buChar char="•"/>
          <a:defRPr sz="1600" dirty="0" err="1" smtClean="0"/>
        </a:defPPr>
      </a:lst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D461EF002D31CD4592F22192A8D691ED" ma:contentTypeVersion="2" ma:contentTypeDescription="Ein neues Dokument erstellen." ma:contentTypeScope="" ma:versionID="3f6d2ec2b8441ad16e1b3b7b0913b1ba">
  <xsd:schema xmlns:xsd="http://www.w3.org/2001/XMLSchema" xmlns:xs="http://www.w3.org/2001/XMLSchema" xmlns:p="http://schemas.microsoft.com/office/2006/metadata/properties" xmlns:ns3="e162783f-5ae5-4571-a9ba-b1849809b041" targetNamespace="http://schemas.microsoft.com/office/2006/metadata/properties" ma:root="true" ma:fieldsID="24fd8f2d1b7120b3e8ec8b06c35b7e6c" ns3:_="">
    <xsd:import namespace="e162783f-5ae5-4571-a9ba-b1849809b041"/>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162783f-5ae5-4571-a9ba-b1849809b04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F07D45F-34D5-4554-AC71-58C88E52A0F1}">
  <ds:schemaRefs>
    <ds:schemaRef ds:uri="http://purl.org/dc/dcmitype/"/>
    <ds:schemaRef ds:uri="http://purl.org/dc/elements/1.1/"/>
    <ds:schemaRef ds:uri="http://www.w3.org/XML/1998/namespace"/>
    <ds:schemaRef ds:uri="http://schemas.microsoft.com/office/2006/documentManagement/types"/>
    <ds:schemaRef ds:uri="http://schemas.microsoft.com/office/2006/metadata/properties"/>
    <ds:schemaRef ds:uri="http://purl.org/dc/terms/"/>
    <ds:schemaRef ds:uri="http://schemas.microsoft.com/office/infopath/2007/PartnerControls"/>
    <ds:schemaRef ds:uri="http://schemas.openxmlformats.org/package/2006/metadata/core-properties"/>
    <ds:schemaRef ds:uri="e162783f-5ae5-4571-a9ba-b1849809b041"/>
  </ds:schemaRefs>
</ds:datastoreItem>
</file>

<file path=customXml/itemProps2.xml><?xml version="1.0" encoding="utf-8"?>
<ds:datastoreItem xmlns:ds="http://schemas.openxmlformats.org/officeDocument/2006/customXml" ds:itemID="{9789F328-10A3-419A-822C-EA1D20596622}">
  <ds:schemaRefs>
    <ds:schemaRef ds:uri="e162783f-5ae5-4571-a9ba-b1849809b04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49A2A2EA-7A75-4CE8-93A4-2AB6B713A13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4011</Words>
  <Application>Microsoft Office PowerPoint</Application>
  <PresentationFormat>Bildschirmpräsentation (4:3)</PresentationFormat>
  <Paragraphs>786</Paragraphs>
  <Slides>45</Slides>
  <Notes>17</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45</vt:i4>
      </vt:variant>
    </vt:vector>
  </HeadingPairs>
  <TitlesOfParts>
    <vt:vector size="52" baseType="lpstr">
      <vt:lpstr>-apple-system</vt:lpstr>
      <vt:lpstr>Arial</vt:lpstr>
      <vt:lpstr>Arial Black</vt:lpstr>
      <vt:lpstr>Arial Narrow</vt:lpstr>
      <vt:lpstr>Cambria Math</vt:lpstr>
      <vt:lpstr>Wingdings</vt:lpstr>
      <vt:lpstr>2_Template_MBS</vt:lpstr>
      <vt:lpstr>Solid as Steel:  Production Planning at Thyssenkrupp </vt:lpstr>
      <vt:lpstr>AsIs-Situation</vt:lpstr>
      <vt:lpstr>Manufacturing process &amp; Product portfolio</vt:lpstr>
      <vt:lpstr>KPIs</vt:lpstr>
      <vt:lpstr>Schulze‘s Modell (DRAFT)</vt:lpstr>
      <vt:lpstr>Agenda</vt:lpstr>
      <vt:lpstr>1. Perform a univariate analysis and answer the following questions:</vt:lpstr>
      <vt:lpstr>2. Can the RTR theory adequately explain the deviations from the planned production figures? Explain why or why not.</vt:lpstr>
      <vt:lpstr>3. Is the MPT theory sufficient to explain the deviations? Explain why or why not.</vt:lpstr>
      <vt:lpstr>4. See text box. </vt:lpstr>
      <vt:lpstr>5. Interpret the coefficient of RTR for the PPL and provide a 90% confidence interval for the value of the co-efficient (in the population).</vt:lpstr>
      <vt:lpstr>6. See Text Box</vt:lpstr>
      <vt:lpstr>7. See Text Box</vt:lpstr>
      <vt:lpstr>8. Provide a 90% confidence interval for the average delta throughput per shift in May.</vt:lpstr>
      <vt:lpstr>Reminder</vt:lpstr>
      <vt:lpstr>Appendix – Formatting Guidelines</vt:lpstr>
      <vt:lpstr>Two text columns  - Headline over maximum 2 lines</vt:lpstr>
      <vt:lpstr>Three text columns - Headline over maximum 2 lines</vt:lpstr>
      <vt:lpstr>Three text columns - Headline over maximum 2 lines</vt:lpstr>
      <vt:lpstr>Three text columns - Headline over maximum 2 lines</vt:lpstr>
      <vt:lpstr>Three text columns - Headline over maximum 2 lines</vt:lpstr>
      <vt:lpstr>Four text columns - Headline over maximum 2 lines</vt:lpstr>
      <vt:lpstr>Picture  and text - Headline over maximum 2 lines</vt:lpstr>
      <vt:lpstr>Picture  and text - Headline over maximum 2 lines</vt:lpstr>
      <vt:lpstr>Picture  and text - Headline over maximum 2 lines</vt:lpstr>
      <vt:lpstr>Picture </vt:lpstr>
      <vt:lpstr>PowerPoint-Präsentation</vt:lpstr>
      <vt:lpstr>PowerPoint-Präsentation</vt:lpstr>
      <vt:lpstr>PowerPoint-Präsentation</vt:lpstr>
      <vt:lpstr>Column chart</vt:lpstr>
      <vt:lpstr>PowerPoint-Präsentation</vt:lpstr>
      <vt:lpstr>PowerPoint-Präsentation</vt:lpstr>
      <vt:lpstr>Column chart - with focus</vt:lpstr>
      <vt:lpstr>Pie chart - six segments</vt:lpstr>
      <vt:lpstr>Pie chart - ten segments</vt:lpstr>
      <vt:lpstr>Pie chart - six segments</vt:lpstr>
      <vt:lpstr>Table - eight columns</vt:lpstr>
      <vt:lpstr>Table - eight columns</vt:lpstr>
      <vt:lpstr>Table - four columns</vt:lpstr>
      <vt:lpstr>Table - eight columns</vt:lpstr>
      <vt:lpstr>Cyclic  process</vt:lpstr>
      <vt:lpstr>Cyclic  process</vt:lpstr>
      <vt:lpstr>PowerPoint-Präsentation</vt:lpstr>
      <vt:lpstr>Your Contact</vt:lpstr>
      <vt:lpstr>Thank you Very Much!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MBS Master</dc:title>
  <dc:creator>Explain GmbH</dc:creator>
  <cp:lastModifiedBy>Alexander Bürger</cp:lastModifiedBy>
  <cp:revision>1</cp:revision>
  <cp:lastPrinted>2015-08-14T09:47:20Z</cp:lastPrinted>
  <dcterms:created xsi:type="dcterms:W3CDTF">2014-11-11T07:19:58Z</dcterms:created>
  <dcterms:modified xsi:type="dcterms:W3CDTF">2021-02-24T23:28:37Z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0x010100D461EF002D31CD4592F22192A8D691ED</vt:lpwstr>
  </property>
</Properties>
</file>